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3" r:id="rId3"/>
    <p:sldId id="271" r:id="rId4"/>
    <p:sldId id="272" r:id="rId5"/>
    <p:sldId id="257" r:id="rId6"/>
    <p:sldId id="259" r:id="rId7"/>
    <p:sldId id="266" r:id="rId8"/>
    <p:sldId id="263" r:id="rId9"/>
    <p:sldId id="260" r:id="rId10"/>
    <p:sldId id="265" r:id="rId11"/>
    <p:sldId id="275" r:id="rId12"/>
    <p:sldId id="262" r:id="rId13"/>
    <p:sldId id="277" r:id="rId14"/>
    <p:sldId id="268" r:id="rId15"/>
    <p:sldId id="267" r:id="rId16"/>
    <p:sldId id="270" r:id="rId17"/>
    <p:sldId id="269" r:id="rId18"/>
    <p:sldId id="276" r:id="rId19"/>
    <p:sldId id="278" r:id="rId20"/>
    <p:sldId id="261" r:id="rId21"/>
    <p:sldId id="26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A44452-CD62-499A-A2D6-5F8EE69924EB}" v="19" dt="2024-08-30T17:15:09.5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1" d="100"/>
          <a:sy n="101" d="100"/>
        </p:scale>
        <p:origin x="126"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en Thomas" userId="8aa50273-81ee-4f15-8115-5bdfffa10214" providerId="ADAL" clId="{D8A44452-CD62-499A-A2D6-5F8EE69924EB}"/>
    <pc:docChg chg="undo custSel addSld delSld modSld sldOrd">
      <pc:chgData name="Stephen Thomas" userId="8aa50273-81ee-4f15-8115-5bdfffa10214" providerId="ADAL" clId="{D8A44452-CD62-499A-A2D6-5F8EE69924EB}" dt="2024-09-11T08:53:25.703" v="21997" actId="27636"/>
      <pc:docMkLst>
        <pc:docMk/>
      </pc:docMkLst>
      <pc:sldChg chg="modSp mod">
        <pc:chgData name="Stephen Thomas" userId="8aa50273-81ee-4f15-8115-5bdfffa10214" providerId="ADAL" clId="{D8A44452-CD62-499A-A2D6-5F8EE69924EB}" dt="2024-09-04T11:07:18.126" v="21449" actId="20577"/>
        <pc:sldMkLst>
          <pc:docMk/>
          <pc:sldMk cId="3560716736" sldId="257"/>
        </pc:sldMkLst>
        <pc:spChg chg="mod">
          <ac:chgData name="Stephen Thomas" userId="8aa50273-81ee-4f15-8115-5bdfffa10214" providerId="ADAL" clId="{D8A44452-CD62-499A-A2D6-5F8EE69924EB}" dt="2024-09-02T10:31:25.096" v="15644" actId="20577"/>
          <ac:spMkLst>
            <pc:docMk/>
            <pc:sldMk cId="3560716736" sldId="257"/>
            <ac:spMk id="2" creationId="{F2A329D4-E9F4-400E-A8C1-8F5966AAC773}"/>
          </ac:spMkLst>
        </pc:spChg>
        <pc:spChg chg="mod">
          <ac:chgData name="Stephen Thomas" userId="8aa50273-81ee-4f15-8115-5bdfffa10214" providerId="ADAL" clId="{D8A44452-CD62-499A-A2D6-5F8EE69924EB}" dt="2024-09-04T11:07:18.126" v="21449" actId="20577"/>
          <ac:spMkLst>
            <pc:docMk/>
            <pc:sldMk cId="3560716736" sldId="257"/>
            <ac:spMk id="3" creationId="{E241CBCD-63CB-4342-BDAB-BEA86725B40C}"/>
          </ac:spMkLst>
        </pc:spChg>
      </pc:sldChg>
      <pc:sldChg chg="modSp mod">
        <pc:chgData name="Stephen Thomas" userId="8aa50273-81ee-4f15-8115-5bdfffa10214" providerId="ADAL" clId="{D8A44452-CD62-499A-A2D6-5F8EE69924EB}" dt="2024-09-11T08:42:52.288" v="21687" actId="6549"/>
        <pc:sldMkLst>
          <pc:docMk/>
          <pc:sldMk cId="507543170" sldId="258"/>
        </pc:sldMkLst>
        <pc:spChg chg="mod">
          <ac:chgData name="Stephen Thomas" userId="8aa50273-81ee-4f15-8115-5bdfffa10214" providerId="ADAL" clId="{D8A44452-CD62-499A-A2D6-5F8EE69924EB}" dt="2024-09-11T08:42:52.288" v="21687" actId="6549"/>
          <ac:spMkLst>
            <pc:docMk/>
            <pc:sldMk cId="507543170" sldId="258"/>
            <ac:spMk id="2" creationId="{1C8086D6-3515-409A-9B67-BFA0DE1481CE}"/>
          </ac:spMkLst>
        </pc:spChg>
      </pc:sldChg>
      <pc:sldChg chg="del ord">
        <pc:chgData name="Stephen Thomas" userId="8aa50273-81ee-4f15-8115-5bdfffa10214" providerId="ADAL" clId="{D8A44452-CD62-499A-A2D6-5F8EE69924EB}" dt="2024-08-27T11:33:11.718" v="94" actId="47"/>
        <pc:sldMkLst>
          <pc:docMk/>
          <pc:sldMk cId="836381640" sldId="259"/>
        </pc:sldMkLst>
      </pc:sldChg>
      <pc:sldChg chg="modSp add mod">
        <pc:chgData name="Stephen Thomas" userId="8aa50273-81ee-4f15-8115-5bdfffa10214" providerId="ADAL" clId="{D8A44452-CD62-499A-A2D6-5F8EE69924EB}" dt="2024-09-11T08:45:23.894" v="21740" actId="20577"/>
        <pc:sldMkLst>
          <pc:docMk/>
          <pc:sldMk cId="3095432455" sldId="259"/>
        </pc:sldMkLst>
        <pc:spChg chg="mod">
          <ac:chgData name="Stephen Thomas" userId="8aa50273-81ee-4f15-8115-5bdfffa10214" providerId="ADAL" clId="{D8A44452-CD62-499A-A2D6-5F8EE69924EB}" dt="2024-08-27T11:39:41.290" v="793" actId="20577"/>
          <ac:spMkLst>
            <pc:docMk/>
            <pc:sldMk cId="3095432455" sldId="259"/>
            <ac:spMk id="2" creationId="{F2A329D4-E9F4-400E-A8C1-8F5966AAC773}"/>
          </ac:spMkLst>
        </pc:spChg>
        <pc:spChg chg="mod">
          <ac:chgData name="Stephen Thomas" userId="8aa50273-81ee-4f15-8115-5bdfffa10214" providerId="ADAL" clId="{D8A44452-CD62-499A-A2D6-5F8EE69924EB}" dt="2024-09-11T08:45:23.894" v="21740" actId="20577"/>
          <ac:spMkLst>
            <pc:docMk/>
            <pc:sldMk cId="3095432455" sldId="259"/>
            <ac:spMk id="3" creationId="{E241CBCD-63CB-4342-BDAB-BEA86725B40C}"/>
          </ac:spMkLst>
        </pc:spChg>
      </pc:sldChg>
      <pc:sldChg chg="modSp add mod">
        <pc:chgData name="Stephen Thomas" userId="8aa50273-81ee-4f15-8115-5bdfffa10214" providerId="ADAL" clId="{D8A44452-CD62-499A-A2D6-5F8EE69924EB}" dt="2024-09-11T08:47:15.094" v="21809" actId="20577"/>
        <pc:sldMkLst>
          <pc:docMk/>
          <pc:sldMk cId="4012045906" sldId="260"/>
        </pc:sldMkLst>
        <pc:spChg chg="mod">
          <ac:chgData name="Stephen Thomas" userId="8aa50273-81ee-4f15-8115-5bdfffa10214" providerId="ADAL" clId="{D8A44452-CD62-499A-A2D6-5F8EE69924EB}" dt="2024-08-27T12:08:21.324" v="3260" actId="20577"/>
          <ac:spMkLst>
            <pc:docMk/>
            <pc:sldMk cId="4012045906" sldId="260"/>
            <ac:spMk id="2" creationId="{F2A329D4-E9F4-400E-A8C1-8F5966AAC773}"/>
          </ac:spMkLst>
        </pc:spChg>
        <pc:spChg chg="mod">
          <ac:chgData name="Stephen Thomas" userId="8aa50273-81ee-4f15-8115-5bdfffa10214" providerId="ADAL" clId="{D8A44452-CD62-499A-A2D6-5F8EE69924EB}" dt="2024-09-11T08:47:15.094" v="21809" actId="20577"/>
          <ac:spMkLst>
            <pc:docMk/>
            <pc:sldMk cId="4012045906" sldId="260"/>
            <ac:spMk id="3" creationId="{E241CBCD-63CB-4342-BDAB-BEA86725B40C}"/>
          </ac:spMkLst>
        </pc:spChg>
      </pc:sldChg>
      <pc:sldChg chg="modSp add del mod">
        <pc:chgData name="Stephen Thomas" userId="8aa50273-81ee-4f15-8115-5bdfffa10214" providerId="ADAL" clId="{D8A44452-CD62-499A-A2D6-5F8EE69924EB}" dt="2024-08-27T12:55:34.265" v="4735" actId="2696"/>
        <pc:sldMkLst>
          <pc:docMk/>
          <pc:sldMk cId="480519831" sldId="261"/>
        </pc:sldMkLst>
        <pc:spChg chg="mod">
          <ac:chgData name="Stephen Thomas" userId="8aa50273-81ee-4f15-8115-5bdfffa10214" providerId="ADAL" clId="{D8A44452-CD62-499A-A2D6-5F8EE69924EB}" dt="2024-08-27T11:51:39.065" v="1885" actId="20577"/>
          <ac:spMkLst>
            <pc:docMk/>
            <pc:sldMk cId="480519831" sldId="261"/>
            <ac:spMk id="2" creationId="{F2A329D4-E9F4-400E-A8C1-8F5966AAC773}"/>
          </ac:spMkLst>
        </pc:spChg>
        <pc:spChg chg="mod">
          <ac:chgData name="Stephen Thomas" userId="8aa50273-81ee-4f15-8115-5bdfffa10214" providerId="ADAL" clId="{D8A44452-CD62-499A-A2D6-5F8EE69924EB}" dt="2024-08-27T11:51:18.909" v="1856" actId="6549"/>
          <ac:spMkLst>
            <pc:docMk/>
            <pc:sldMk cId="480519831" sldId="261"/>
            <ac:spMk id="3" creationId="{E241CBCD-63CB-4342-BDAB-BEA86725B40C}"/>
          </ac:spMkLst>
        </pc:spChg>
      </pc:sldChg>
      <pc:sldChg chg="del">
        <pc:chgData name="Stephen Thomas" userId="8aa50273-81ee-4f15-8115-5bdfffa10214" providerId="ADAL" clId="{D8A44452-CD62-499A-A2D6-5F8EE69924EB}" dt="2024-08-27T11:33:13.718" v="96" actId="47"/>
        <pc:sldMkLst>
          <pc:docMk/>
          <pc:sldMk cId="1477365769" sldId="261"/>
        </pc:sldMkLst>
      </pc:sldChg>
      <pc:sldChg chg="modSp add mod ord">
        <pc:chgData name="Stephen Thomas" userId="8aa50273-81ee-4f15-8115-5bdfffa10214" providerId="ADAL" clId="{D8A44452-CD62-499A-A2D6-5F8EE69924EB}" dt="2024-09-04T13:15:35.438" v="21686"/>
        <pc:sldMkLst>
          <pc:docMk/>
          <pc:sldMk cId="2737425949" sldId="261"/>
        </pc:sldMkLst>
        <pc:spChg chg="mod">
          <ac:chgData name="Stephen Thomas" userId="8aa50273-81ee-4f15-8115-5bdfffa10214" providerId="ADAL" clId="{D8A44452-CD62-499A-A2D6-5F8EE69924EB}" dt="2024-09-02T13:51:38.085" v="18766" actId="20577"/>
          <ac:spMkLst>
            <pc:docMk/>
            <pc:sldMk cId="2737425949" sldId="261"/>
            <ac:spMk id="3" creationId="{E241CBCD-63CB-4342-BDAB-BEA86725B40C}"/>
          </ac:spMkLst>
        </pc:spChg>
      </pc:sldChg>
      <pc:sldChg chg="modSp add mod">
        <pc:chgData name="Stephen Thomas" userId="8aa50273-81ee-4f15-8115-5bdfffa10214" providerId="ADAL" clId="{D8A44452-CD62-499A-A2D6-5F8EE69924EB}" dt="2024-09-11T08:48:19.905" v="21867" actId="6549"/>
        <pc:sldMkLst>
          <pc:docMk/>
          <pc:sldMk cId="1831619713" sldId="262"/>
        </pc:sldMkLst>
        <pc:spChg chg="mod">
          <ac:chgData name="Stephen Thomas" userId="8aa50273-81ee-4f15-8115-5bdfffa10214" providerId="ADAL" clId="{D8A44452-CD62-499A-A2D6-5F8EE69924EB}" dt="2024-09-02T10:46:41.922" v="16144" actId="20577"/>
          <ac:spMkLst>
            <pc:docMk/>
            <pc:sldMk cId="1831619713" sldId="262"/>
            <ac:spMk id="2" creationId="{F2A329D4-E9F4-400E-A8C1-8F5966AAC773}"/>
          </ac:spMkLst>
        </pc:spChg>
        <pc:spChg chg="mod">
          <ac:chgData name="Stephen Thomas" userId="8aa50273-81ee-4f15-8115-5bdfffa10214" providerId="ADAL" clId="{D8A44452-CD62-499A-A2D6-5F8EE69924EB}" dt="2024-09-11T08:48:19.905" v="21867" actId="6549"/>
          <ac:spMkLst>
            <pc:docMk/>
            <pc:sldMk cId="1831619713" sldId="262"/>
            <ac:spMk id="3" creationId="{E241CBCD-63CB-4342-BDAB-BEA86725B40C}"/>
          </ac:spMkLst>
        </pc:spChg>
      </pc:sldChg>
      <pc:sldChg chg="modSp new del mod">
        <pc:chgData name="Stephen Thomas" userId="8aa50273-81ee-4f15-8115-5bdfffa10214" providerId="ADAL" clId="{D8A44452-CD62-499A-A2D6-5F8EE69924EB}" dt="2024-08-27T13:14:48.498" v="5138" actId="2696"/>
        <pc:sldMkLst>
          <pc:docMk/>
          <pc:sldMk cId="1259579550" sldId="263"/>
        </pc:sldMkLst>
        <pc:spChg chg="mod">
          <ac:chgData name="Stephen Thomas" userId="8aa50273-81ee-4f15-8115-5bdfffa10214" providerId="ADAL" clId="{D8A44452-CD62-499A-A2D6-5F8EE69924EB}" dt="2024-08-27T13:14:31.524" v="5137" actId="20577"/>
          <ac:spMkLst>
            <pc:docMk/>
            <pc:sldMk cId="1259579550" sldId="263"/>
            <ac:spMk id="2" creationId="{0B742683-9DBB-075B-1115-CB4A85251D38}"/>
          </ac:spMkLst>
        </pc:spChg>
        <pc:spChg chg="mod">
          <ac:chgData name="Stephen Thomas" userId="8aa50273-81ee-4f15-8115-5bdfffa10214" providerId="ADAL" clId="{D8A44452-CD62-499A-A2D6-5F8EE69924EB}" dt="2024-08-27T13:14:12.919" v="5109" actId="14100"/>
          <ac:spMkLst>
            <pc:docMk/>
            <pc:sldMk cId="1259579550" sldId="263"/>
            <ac:spMk id="3" creationId="{5CCC0EC1-8F25-14F2-BAB6-B848D772BB39}"/>
          </ac:spMkLst>
        </pc:spChg>
      </pc:sldChg>
      <pc:sldChg chg="modSp add mod">
        <pc:chgData name="Stephen Thomas" userId="8aa50273-81ee-4f15-8115-5bdfffa10214" providerId="ADAL" clId="{D8A44452-CD62-499A-A2D6-5F8EE69924EB}" dt="2024-09-03T14:12:39.489" v="21156" actId="20577"/>
        <pc:sldMkLst>
          <pc:docMk/>
          <pc:sldMk cId="3354743105" sldId="263"/>
        </pc:sldMkLst>
        <pc:spChg chg="mod">
          <ac:chgData name="Stephen Thomas" userId="8aa50273-81ee-4f15-8115-5bdfffa10214" providerId="ADAL" clId="{D8A44452-CD62-499A-A2D6-5F8EE69924EB}" dt="2024-09-03T14:12:39.489" v="21156" actId="20577"/>
          <ac:spMkLst>
            <pc:docMk/>
            <pc:sldMk cId="3354743105" sldId="263"/>
            <ac:spMk id="3" creationId="{5CCC0EC1-8F25-14F2-BAB6-B848D772BB39}"/>
          </ac:spMkLst>
        </pc:spChg>
      </pc:sldChg>
      <pc:sldChg chg="modSp add mod">
        <pc:chgData name="Stephen Thomas" userId="8aa50273-81ee-4f15-8115-5bdfffa10214" providerId="ADAL" clId="{D8A44452-CD62-499A-A2D6-5F8EE69924EB}" dt="2024-09-03T14:03:40.411" v="20989" actId="20577"/>
        <pc:sldMkLst>
          <pc:docMk/>
          <pc:sldMk cId="1213978836" sldId="264"/>
        </pc:sldMkLst>
        <pc:spChg chg="mod">
          <ac:chgData name="Stephen Thomas" userId="8aa50273-81ee-4f15-8115-5bdfffa10214" providerId="ADAL" clId="{D8A44452-CD62-499A-A2D6-5F8EE69924EB}" dt="2024-08-27T14:31:16.638" v="11108" actId="20577"/>
          <ac:spMkLst>
            <pc:docMk/>
            <pc:sldMk cId="1213978836" sldId="264"/>
            <ac:spMk id="2" creationId="{F2A329D4-E9F4-400E-A8C1-8F5966AAC773}"/>
          </ac:spMkLst>
        </pc:spChg>
        <pc:spChg chg="mod">
          <ac:chgData name="Stephen Thomas" userId="8aa50273-81ee-4f15-8115-5bdfffa10214" providerId="ADAL" clId="{D8A44452-CD62-499A-A2D6-5F8EE69924EB}" dt="2024-09-03T14:03:40.411" v="20989" actId="20577"/>
          <ac:spMkLst>
            <pc:docMk/>
            <pc:sldMk cId="1213978836" sldId="264"/>
            <ac:spMk id="3" creationId="{E241CBCD-63CB-4342-BDAB-BEA86725B40C}"/>
          </ac:spMkLst>
        </pc:spChg>
      </pc:sldChg>
      <pc:sldChg chg="addSp delSp modSp add mod">
        <pc:chgData name="Stephen Thomas" userId="8aa50273-81ee-4f15-8115-5bdfffa10214" providerId="ADAL" clId="{D8A44452-CD62-499A-A2D6-5F8EE69924EB}" dt="2024-09-04T13:07:19.252" v="21568" actId="6549"/>
        <pc:sldMkLst>
          <pc:docMk/>
          <pc:sldMk cId="2327715161" sldId="265"/>
        </pc:sldMkLst>
        <pc:spChg chg="mod">
          <ac:chgData name="Stephen Thomas" userId="8aa50273-81ee-4f15-8115-5bdfffa10214" providerId="ADAL" clId="{D8A44452-CD62-499A-A2D6-5F8EE69924EB}" dt="2024-08-27T12:19:15.922" v="3657" actId="20577"/>
          <ac:spMkLst>
            <pc:docMk/>
            <pc:sldMk cId="2327715161" sldId="265"/>
            <ac:spMk id="2" creationId="{F2A329D4-E9F4-400E-A8C1-8F5966AAC773}"/>
          </ac:spMkLst>
        </pc:spChg>
        <pc:spChg chg="mod">
          <ac:chgData name="Stephen Thomas" userId="8aa50273-81ee-4f15-8115-5bdfffa10214" providerId="ADAL" clId="{D8A44452-CD62-499A-A2D6-5F8EE69924EB}" dt="2024-09-04T13:07:19.252" v="21568" actId="6549"/>
          <ac:spMkLst>
            <pc:docMk/>
            <pc:sldMk cId="2327715161" sldId="265"/>
            <ac:spMk id="3" creationId="{E241CBCD-63CB-4342-BDAB-BEA86725B40C}"/>
          </ac:spMkLst>
        </pc:spChg>
        <pc:spChg chg="add del mod">
          <ac:chgData name="Stephen Thomas" userId="8aa50273-81ee-4f15-8115-5bdfffa10214" providerId="ADAL" clId="{D8A44452-CD62-499A-A2D6-5F8EE69924EB}" dt="2024-09-02T10:43:24.200" v="16099"/>
          <ac:spMkLst>
            <pc:docMk/>
            <pc:sldMk cId="2327715161" sldId="265"/>
            <ac:spMk id="5" creationId="{7D920355-B167-889F-F02A-4BF260AF5564}"/>
          </ac:spMkLst>
        </pc:spChg>
      </pc:sldChg>
      <pc:sldChg chg="del">
        <pc:chgData name="Stephen Thomas" userId="8aa50273-81ee-4f15-8115-5bdfffa10214" providerId="ADAL" clId="{D8A44452-CD62-499A-A2D6-5F8EE69924EB}" dt="2024-08-27T11:33:19.673" v="108" actId="47"/>
        <pc:sldMkLst>
          <pc:docMk/>
          <pc:sldMk cId="2877105517" sldId="265"/>
        </pc:sldMkLst>
      </pc:sldChg>
      <pc:sldChg chg="modSp add mod">
        <pc:chgData name="Stephen Thomas" userId="8aa50273-81ee-4f15-8115-5bdfffa10214" providerId="ADAL" clId="{D8A44452-CD62-499A-A2D6-5F8EE69924EB}" dt="2024-09-04T13:05:16.497" v="21562" actId="20577"/>
        <pc:sldMkLst>
          <pc:docMk/>
          <pc:sldMk cId="236311735" sldId="266"/>
        </pc:sldMkLst>
        <pc:spChg chg="mod">
          <ac:chgData name="Stephen Thomas" userId="8aa50273-81ee-4f15-8115-5bdfffa10214" providerId="ADAL" clId="{D8A44452-CD62-499A-A2D6-5F8EE69924EB}" dt="2024-08-27T12:07:54.166" v="3244" actId="20577"/>
          <ac:spMkLst>
            <pc:docMk/>
            <pc:sldMk cId="236311735" sldId="266"/>
            <ac:spMk id="2" creationId="{F2A329D4-E9F4-400E-A8C1-8F5966AAC773}"/>
          </ac:spMkLst>
        </pc:spChg>
        <pc:spChg chg="mod">
          <ac:chgData name="Stephen Thomas" userId="8aa50273-81ee-4f15-8115-5bdfffa10214" providerId="ADAL" clId="{D8A44452-CD62-499A-A2D6-5F8EE69924EB}" dt="2024-09-04T13:05:16.497" v="21562" actId="20577"/>
          <ac:spMkLst>
            <pc:docMk/>
            <pc:sldMk cId="236311735" sldId="266"/>
            <ac:spMk id="3" creationId="{E241CBCD-63CB-4342-BDAB-BEA86725B40C}"/>
          </ac:spMkLst>
        </pc:spChg>
      </pc:sldChg>
      <pc:sldChg chg="del">
        <pc:chgData name="Stephen Thomas" userId="8aa50273-81ee-4f15-8115-5bdfffa10214" providerId="ADAL" clId="{D8A44452-CD62-499A-A2D6-5F8EE69924EB}" dt="2024-08-27T11:33:18.353" v="107" actId="47"/>
        <pc:sldMkLst>
          <pc:docMk/>
          <pc:sldMk cId="1049468414" sldId="266"/>
        </pc:sldMkLst>
      </pc:sldChg>
      <pc:sldChg chg="del">
        <pc:chgData name="Stephen Thomas" userId="8aa50273-81ee-4f15-8115-5bdfffa10214" providerId="ADAL" clId="{D8A44452-CD62-499A-A2D6-5F8EE69924EB}" dt="2024-08-27T11:33:17.380" v="105" actId="47"/>
        <pc:sldMkLst>
          <pc:docMk/>
          <pc:sldMk cId="1478736201" sldId="267"/>
        </pc:sldMkLst>
      </pc:sldChg>
      <pc:sldChg chg="modSp add del mod">
        <pc:chgData name="Stephen Thomas" userId="8aa50273-81ee-4f15-8115-5bdfffa10214" providerId="ADAL" clId="{D8A44452-CD62-499A-A2D6-5F8EE69924EB}" dt="2024-08-27T13:36:46.149" v="6396" actId="2696"/>
        <pc:sldMkLst>
          <pc:docMk/>
          <pc:sldMk cId="2322190889" sldId="267"/>
        </pc:sldMkLst>
        <pc:spChg chg="mod">
          <ac:chgData name="Stephen Thomas" userId="8aa50273-81ee-4f15-8115-5bdfffa10214" providerId="ADAL" clId="{D8A44452-CD62-499A-A2D6-5F8EE69924EB}" dt="2024-08-27T13:33:08.285" v="6107" actId="20577"/>
          <ac:spMkLst>
            <pc:docMk/>
            <pc:sldMk cId="2322190889" sldId="267"/>
            <ac:spMk id="2" creationId="{F2A329D4-E9F4-400E-A8C1-8F5966AAC773}"/>
          </ac:spMkLst>
        </pc:spChg>
        <pc:spChg chg="mod">
          <ac:chgData name="Stephen Thomas" userId="8aa50273-81ee-4f15-8115-5bdfffa10214" providerId="ADAL" clId="{D8A44452-CD62-499A-A2D6-5F8EE69924EB}" dt="2024-08-27T13:34:05.535" v="6196" actId="20577"/>
          <ac:spMkLst>
            <pc:docMk/>
            <pc:sldMk cId="2322190889" sldId="267"/>
            <ac:spMk id="3" creationId="{E241CBCD-63CB-4342-BDAB-BEA86725B40C}"/>
          </ac:spMkLst>
        </pc:spChg>
      </pc:sldChg>
      <pc:sldChg chg="modSp add mod">
        <pc:chgData name="Stephen Thomas" userId="8aa50273-81ee-4f15-8115-5bdfffa10214" providerId="ADAL" clId="{D8A44452-CD62-499A-A2D6-5F8EE69924EB}" dt="2024-09-04T13:12:48.678" v="21680" actId="20577"/>
        <pc:sldMkLst>
          <pc:docMk/>
          <pc:sldMk cId="3062581214" sldId="267"/>
        </pc:sldMkLst>
        <pc:spChg chg="mod">
          <ac:chgData name="Stephen Thomas" userId="8aa50273-81ee-4f15-8115-5bdfffa10214" providerId="ADAL" clId="{D8A44452-CD62-499A-A2D6-5F8EE69924EB}" dt="2024-09-04T13:12:48.678" v="21680" actId="20577"/>
          <ac:spMkLst>
            <pc:docMk/>
            <pc:sldMk cId="3062581214" sldId="267"/>
            <ac:spMk id="3" creationId="{E241CBCD-63CB-4342-BDAB-BEA86725B40C}"/>
          </ac:spMkLst>
        </pc:spChg>
      </pc:sldChg>
      <pc:sldChg chg="new del">
        <pc:chgData name="Stephen Thomas" userId="8aa50273-81ee-4f15-8115-5bdfffa10214" providerId="ADAL" clId="{D8A44452-CD62-499A-A2D6-5F8EE69924EB}" dt="2024-08-27T13:27:57.116" v="5536" actId="47"/>
        <pc:sldMkLst>
          <pc:docMk/>
          <pc:sldMk cId="4220254215" sldId="267"/>
        </pc:sldMkLst>
      </pc:sldChg>
      <pc:sldChg chg="modSp add mod">
        <pc:chgData name="Stephen Thomas" userId="8aa50273-81ee-4f15-8115-5bdfffa10214" providerId="ADAL" clId="{D8A44452-CD62-499A-A2D6-5F8EE69924EB}" dt="2024-09-11T08:51:35.623" v="21960" actId="313"/>
        <pc:sldMkLst>
          <pc:docMk/>
          <pc:sldMk cId="108928206" sldId="268"/>
        </pc:sldMkLst>
        <pc:spChg chg="mod">
          <ac:chgData name="Stephen Thomas" userId="8aa50273-81ee-4f15-8115-5bdfffa10214" providerId="ADAL" clId="{D8A44452-CD62-499A-A2D6-5F8EE69924EB}" dt="2024-09-11T08:51:35.623" v="21960" actId="313"/>
          <ac:spMkLst>
            <pc:docMk/>
            <pc:sldMk cId="108928206" sldId="268"/>
            <ac:spMk id="3" creationId="{E241CBCD-63CB-4342-BDAB-BEA86725B40C}"/>
          </ac:spMkLst>
        </pc:spChg>
      </pc:sldChg>
      <pc:sldChg chg="del">
        <pc:chgData name="Stephen Thomas" userId="8aa50273-81ee-4f15-8115-5bdfffa10214" providerId="ADAL" clId="{D8A44452-CD62-499A-A2D6-5F8EE69924EB}" dt="2024-08-27T11:33:16.749" v="104" actId="47"/>
        <pc:sldMkLst>
          <pc:docMk/>
          <pc:sldMk cId="4029636003" sldId="268"/>
        </pc:sldMkLst>
      </pc:sldChg>
      <pc:sldChg chg="del">
        <pc:chgData name="Stephen Thomas" userId="8aa50273-81ee-4f15-8115-5bdfffa10214" providerId="ADAL" clId="{D8A44452-CD62-499A-A2D6-5F8EE69924EB}" dt="2024-08-27T11:33:16.212" v="103" actId="47"/>
        <pc:sldMkLst>
          <pc:docMk/>
          <pc:sldMk cId="919590695" sldId="269"/>
        </pc:sldMkLst>
      </pc:sldChg>
      <pc:sldChg chg="modSp add del mod">
        <pc:chgData name="Stephen Thomas" userId="8aa50273-81ee-4f15-8115-5bdfffa10214" providerId="ADAL" clId="{D8A44452-CD62-499A-A2D6-5F8EE69924EB}" dt="2024-08-27T14:25:40.604" v="10932" actId="2696"/>
        <pc:sldMkLst>
          <pc:docMk/>
          <pc:sldMk cId="1259729603" sldId="269"/>
        </pc:sldMkLst>
        <pc:spChg chg="mod">
          <ac:chgData name="Stephen Thomas" userId="8aa50273-81ee-4f15-8115-5bdfffa10214" providerId="ADAL" clId="{D8A44452-CD62-499A-A2D6-5F8EE69924EB}" dt="2024-08-27T14:24:50.269" v="10924" actId="20577"/>
          <ac:spMkLst>
            <pc:docMk/>
            <pc:sldMk cId="1259729603" sldId="269"/>
            <ac:spMk id="3" creationId="{E241CBCD-63CB-4342-BDAB-BEA86725B40C}"/>
          </ac:spMkLst>
        </pc:spChg>
      </pc:sldChg>
      <pc:sldChg chg="modSp add mod">
        <pc:chgData name="Stephen Thomas" userId="8aa50273-81ee-4f15-8115-5bdfffa10214" providerId="ADAL" clId="{D8A44452-CD62-499A-A2D6-5F8EE69924EB}" dt="2024-09-03T14:09:28.946" v="21133" actId="20577"/>
        <pc:sldMkLst>
          <pc:docMk/>
          <pc:sldMk cId="3476689831" sldId="269"/>
        </pc:sldMkLst>
        <pc:spChg chg="mod">
          <ac:chgData name="Stephen Thomas" userId="8aa50273-81ee-4f15-8115-5bdfffa10214" providerId="ADAL" clId="{D8A44452-CD62-499A-A2D6-5F8EE69924EB}" dt="2024-09-03T14:09:28.946" v="21133" actId="20577"/>
          <ac:spMkLst>
            <pc:docMk/>
            <pc:sldMk cId="3476689831" sldId="269"/>
            <ac:spMk id="3" creationId="{E241CBCD-63CB-4342-BDAB-BEA86725B40C}"/>
          </ac:spMkLst>
        </pc:spChg>
      </pc:sldChg>
      <pc:sldChg chg="modSp add mod">
        <pc:chgData name="Stephen Thomas" userId="8aa50273-81ee-4f15-8115-5bdfffa10214" providerId="ADAL" clId="{D8A44452-CD62-499A-A2D6-5F8EE69924EB}" dt="2024-09-11T08:53:25.703" v="21997" actId="27636"/>
        <pc:sldMkLst>
          <pc:docMk/>
          <pc:sldMk cId="1424966968" sldId="270"/>
        </pc:sldMkLst>
        <pc:spChg chg="mod">
          <ac:chgData name="Stephen Thomas" userId="8aa50273-81ee-4f15-8115-5bdfffa10214" providerId="ADAL" clId="{D8A44452-CD62-499A-A2D6-5F8EE69924EB}" dt="2024-09-11T08:53:25.703" v="21997" actId="27636"/>
          <ac:spMkLst>
            <pc:docMk/>
            <pc:sldMk cId="1424966968" sldId="270"/>
            <ac:spMk id="3" creationId="{E241CBCD-63CB-4342-BDAB-BEA86725B40C}"/>
          </ac:spMkLst>
        </pc:spChg>
      </pc:sldChg>
      <pc:sldChg chg="del">
        <pc:chgData name="Stephen Thomas" userId="8aa50273-81ee-4f15-8115-5bdfffa10214" providerId="ADAL" clId="{D8A44452-CD62-499A-A2D6-5F8EE69924EB}" dt="2024-08-27T11:33:15.542" v="102" actId="47"/>
        <pc:sldMkLst>
          <pc:docMk/>
          <pc:sldMk cId="4151549260" sldId="270"/>
        </pc:sldMkLst>
      </pc:sldChg>
      <pc:sldChg chg="modSp new mod">
        <pc:chgData name="Stephen Thomas" userId="8aa50273-81ee-4f15-8115-5bdfffa10214" providerId="ADAL" clId="{D8A44452-CD62-499A-A2D6-5F8EE69924EB}" dt="2024-09-11T08:43:53.050" v="21716" actId="20577"/>
        <pc:sldMkLst>
          <pc:docMk/>
          <pc:sldMk cId="2628895282" sldId="271"/>
        </pc:sldMkLst>
        <pc:spChg chg="mod">
          <ac:chgData name="Stephen Thomas" userId="8aa50273-81ee-4f15-8115-5bdfffa10214" providerId="ADAL" clId="{D8A44452-CD62-499A-A2D6-5F8EE69924EB}" dt="2024-09-03T13:28:28.672" v="19564" actId="122"/>
          <ac:spMkLst>
            <pc:docMk/>
            <pc:sldMk cId="2628895282" sldId="271"/>
            <ac:spMk id="2" creationId="{44EED1DE-06BE-CDF9-68CC-6012D0872456}"/>
          </ac:spMkLst>
        </pc:spChg>
        <pc:spChg chg="mod">
          <ac:chgData name="Stephen Thomas" userId="8aa50273-81ee-4f15-8115-5bdfffa10214" providerId="ADAL" clId="{D8A44452-CD62-499A-A2D6-5F8EE69924EB}" dt="2024-09-11T08:43:53.050" v="21716" actId="20577"/>
          <ac:spMkLst>
            <pc:docMk/>
            <pc:sldMk cId="2628895282" sldId="271"/>
            <ac:spMk id="3" creationId="{FE6F25E6-10AD-4DCB-4ED6-5C67D03A7CE5}"/>
          </ac:spMkLst>
        </pc:spChg>
      </pc:sldChg>
      <pc:sldChg chg="modSp add mod">
        <pc:chgData name="Stephen Thomas" userId="8aa50273-81ee-4f15-8115-5bdfffa10214" providerId="ADAL" clId="{D8A44452-CD62-499A-A2D6-5F8EE69924EB}" dt="2024-09-11T08:44:48.435" v="21737" actId="20577"/>
        <pc:sldMkLst>
          <pc:docMk/>
          <pc:sldMk cId="2988966956" sldId="272"/>
        </pc:sldMkLst>
        <pc:spChg chg="mod">
          <ac:chgData name="Stephen Thomas" userId="8aa50273-81ee-4f15-8115-5bdfffa10214" providerId="ADAL" clId="{D8A44452-CD62-499A-A2D6-5F8EE69924EB}" dt="2024-09-03T13:33:26.476" v="19778" actId="122"/>
          <ac:spMkLst>
            <pc:docMk/>
            <pc:sldMk cId="2988966956" sldId="272"/>
            <ac:spMk id="2" creationId="{44EED1DE-06BE-CDF9-68CC-6012D0872456}"/>
          </ac:spMkLst>
        </pc:spChg>
        <pc:spChg chg="mod">
          <ac:chgData name="Stephen Thomas" userId="8aa50273-81ee-4f15-8115-5bdfffa10214" providerId="ADAL" clId="{D8A44452-CD62-499A-A2D6-5F8EE69924EB}" dt="2024-09-11T08:44:48.435" v="21737" actId="20577"/>
          <ac:spMkLst>
            <pc:docMk/>
            <pc:sldMk cId="2988966956" sldId="272"/>
            <ac:spMk id="3" creationId="{FE6F25E6-10AD-4DCB-4ED6-5C67D03A7CE5}"/>
          </ac:spMkLst>
        </pc:spChg>
      </pc:sldChg>
      <pc:sldChg chg="modSp new mod">
        <pc:chgData name="Stephen Thomas" userId="8aa50273-81ee-4f15-8115-5bdfffa10214" providerId="ADAL" clId="{D8A44452-CD62-499A-A2D6-5F8EE69924EB}" dt="2024-09-11T08:43:28.818" v="21710" actId="20577"/>
        <pc:sldMkLst>
          <pc:docMk/>
          <pc:sldMk cId="1833306086" sldId="273"/>
        </pc:sldMkLst>
        <pc:spChg chg="mod">
          <ac:chgData name="Stephen Thomas" userId="8aa50273-81ee-4f15-8115-5bdfffa10214" providerId="ADAL" clId="{D8A44452-CD62-499A-A2D6-5F8EE69924EB}" dt="2024-09-03T13:26:02.075" v="19499" actId="122"/>
          <ac:spMkLst>
            <pc:docMk/>
            <pc:sldMk cId="1833306086" sldId="273"/>
            <ac:spMk id="2" creationId="{3FCAC2CB-270D-6DCE-5823-D2139B789393}"/>
          </ac:spMkLst>
        </pc:spChg>
        <pc:spChg chg="mod">
          <ac:chgData name="Stephen Thomas" userId="8aa50273-81ee-4f15-8115-5bdfffa10214" providerId="ADAL" clId="{D8A44452-CD62-499A-A2D6-5F8EE69924EB}" dt="2024-09-11T08:43:28.818" v="21710" actId="20577"/>
          <ac:spMkLst>
            <pc:docMk/>
            <pc:sldMk cId="1833306086" sldId="273"/>
            <ac:spMk id="3" creationId="{28D19E06-665A-9CCA-C46C-CAE8C643FE9B}"/>
          </ac:spMkLst>
        </pc:spChg>
      </pc:sldChg>
      <pc:sldChg chg="del">
        <pc:chgData name="Stephen Thomas" userId="8aa50273-81ee-4f15-8115-5bdfffa10214" providerId="ADAL" clId="{D8A44452-CD62-499A-A2D6-5F8EE69924EB}" dt="2024-08-27T11:33:15.298" v="101" actId="47"/>
        <pc:sldMkLst>
          <pc:docMk/>
          <pc:sldMk cId="3466555671" sldId="273"/>
        </pc:sldMkLst>
      </pc:sldChg>
      <pc:sldChg chg="delSp modSp add del mod">
        <pc:chgData name="Stephen Thomas" userId="8aa50273-81ee-4f15-8115-5bdfffa10214" providerId="ADAL" clId="{D8A44452-CD62-499A-A2D6-5F8EE69924EB}" dt="2024-09-02T10:44:13.909" v="16108" actId="47"/>
        <pc:sldMkLst>
          <pc:docMk/>
          <pc:sldMk cId="93988828" sldId="274"/>
        </pc:sldMkLst>
        <pc:spChg chg="mod">
          <ac:chgData name="Stephen Thomas" userId="8aa50273-81ee-4f15-8115-5bdfffa10214" providerId="ADAL" clId="{D8A44452-CD62-499A-A2D6-5F8EE69924EB}" dt="2024-08-30T16:41:32.331" v="14546" actId="20577"/>
          <ac:spMkLst>
            <pc:docMk/>
            <pc:sldMk cId="93988828" sldId="274"/>
            <ac:spMk id="3" creationId="{E241CBCD-63CB-4342-BDAB-BEA86725B40C}"/>
          </ac:spMkLst>
        </pc:spChg>
        <pc:spChg chg="del mod">
          <ac:chgData name="Stephen Thomas" userId="8aa50273-81ee-4f15-8115-5bdfffa10214" providerId="ADAL" clId="{D8A44452-CD62-499A-A2D6-5F8EE69924EB}" dt="2024-08-30T16:41:41.320" v="14548"/>
          <ac:spMkLst>
            <pc:docMk/>
            <pc:sldMk cId="93988828" sldId="274"/>
            <ac:spMk id="5" creationId="{7D920355-B167-889F-F02A-4BF260AF5564}"/>
          </ac:spMkLst>
        </pc:spChg>
      </pc:sldChg>
      <pc:sldChg chg="del">
        <pc:chgData name="Stephen Thomas" userId="8aa50273-81ee-4f15-8115-5bdfffa10214" providerId="ADAL" clId="{D8A44452-CD62-499A-A2D6-5F8EE69924EB}" dt="2024-08-27T11:33:17.912" v="106" actId="47"/>
        <pc:sldMkLst>
          <pc:docMk/>
          <pc:sldMk cId="1921980941" sldId="274"/>
        </pc:sldMkLst>
      </pc:sldChg>
      <pc:sldChg chg="modSp add mod">
        <pc:chgData name="Stephen Thomas" userId="8aa50273-81ee-4f15-8115-5bdfffa10214" providerId="ADAL" clId="{D8A44452-CD62-499A-A2D6-5F8EE69924EB}" dt="2024-09-04T13:08:39.648" v="21640" actId="6549"/>
        <pc:sldMkLst>
          <pc:docMk/>
          <pc:sldMk cId="2822850201" sldId="275"/>
        </pc:sldMkLst>
        <pc:spChg chg="mod">
          <ac:chgData name="Stephen Thomas" userId="8aa50273-81ee-4f15-8115-5bdfffa10214" providerId="ADAL" clId="{D8A44452-CD62-499A-A2D6-5F8EE69924EB}" dt="2024-08-30T16:42:13.364" v="14578" actId="20577"/>
          <ac:spMkLst>
            <pc:docMk/>
            <pc:sldMk cId="2822850201" sldId="275"/>
            <ac:spMk id="2" creationId="{F2A329D4-E9F4-400E-A8C1-8F5966AAC773}"/>
          </ac:spMkLst>
        </pc:spChg>
        <pc:spChg chg="mod">
          <ac:chgData name="Stephen Thomas" userId="8aa50273-81ee-4f15-8115-5bdfffa10214" providerId="ADAL" clId="{D8A44452-CD62-499A-A2D6-5F8EE69924EB}" dt="2024-09-04T13:08:39.648" v="21640" actId="6549"/>
          <ac:spMkLst>
            <pc:docMk/>
            <pc:sldMk cId="2822850201" sldId="275"/>
            <ac:spMk id="3" creationId="{E241CBCD-63CB-4342-BDAB-BEA86725B40C}"/>
          </ac:spMkLst>
        </pc:spChg>
      </pc:sldChg>
      <pc:sldChg chg="del">
        <pc:chgData name="Stephen Thomas" userId="8aa50273-81ee-4f15-8115-5bdfffa10214" providerId="ADAL" clId="{D8A44452-CD62-499A-A2D6-5F8EE69924EB}" dt="2024-08-27T11:33:15.079" v="100" actId="47"/>
        <pc:sldMkLst>
          <pc:docMk/>
          <pc:sldMk cId="3035680761" sldId="275"/>
        </pc:sldMkLst>
      </pc:sldChg>
      <pc:sldChg chg="del">
        <pc:chgData name="Stephen Thomas" userId="8aa50273-81ee-4f15-8115-5bdfffa10214" providerId="ADAL" clId="{D8A44452-CD62-499A-A2D6-5F8EE69924EB}" dt="2024-08-27T11:33:14.835" v="99" actId="47"/>
        <pc:sldMkLst>
          <pc:docMk/>
          <pc:sldMk cId="152873603" sldId="276"/>
        </pc:sldMkLst>
      </pc:sldChg>
      <pc:sldChg chg="modSp add del mod">
        <pc:chgData name="Stephen Thomas" userId="8aa50273-81ee-4f15-8115-5bdfffa10214" providerId="ADAL" clId="{D8A44452-CD62-499A-A2D6-5F8EE69924EB}" dt="2024-09-02T10:46:14.871" v="16117" actId="47"/>
        <pc:sldMkLst>
          <pc:docMk/>
          <pc:sldMk cId="987453878" sldId="276"/>
        </pc:sldMkLst>
        <pc:spChg chg="mod">
          <ac:chgData name="Stephen Thomas" userId="8aa50273-81ee-4f15-8115-5bdfffa10214" providerId="ADAL" clId="{D8A44452-CD62-499A-A2D6-5F8EE69924EB}" dt="2024-08-30T17:16:01.120" v="15396" actId="20577"/>
          <ac:spMkLst>
            <pc:docMk/>
            <pc:sldMk cId="987453878" sldId="276"/>
            <ac:spMk id="2" creationId="{F2A329D4-E9F4-400E-A8C1-8F5966AAC773}"/>
          </ac:spMkLst>
        </pc:spChg>
        <pc:spChg chg="mod">
          <ac:chgData name="Stephen Thomas" userId="8aa50273-81ee-4f15-8115-5bdfffa10214" providerId="ADAL" clId="{D8A44452-CD62-499A-A2D6-5F8EE69924EB}" dt="2024-08-30T17:15:51.893" v="15393" actId="27636"/>
          <ac:spMkLst>
            <pc:docMk/>
            <pc:sldMk cId="987453878" sldId="276"/>
            <ac:spMk id="3" creationId="{E241CBCD-63CB-4342-BDAB-BEA86725B40C}"/>
          </ac:spMkLst>
        </pc:spChg>
      </pc:sldChg>
      <pc:sldChg chg="modSp new mod">
        <pc:chgData name="Stephen Thomas" userId="8aa50273-81ee-4f15-8115-5bdfffa10214" providerId="ADAL" clId="{D8A44452-CD62-499A-A2D6-5F8EE69924EB}" dt="2024-09-03T14:01:02.157" v="20981" actId="20577"/>
        <pc:sldMkLst>
          <pc:docMk/>
          <pc:sldMk cId="3551564634" sldId="276"/>
        </pc:sldMkLst>
        <pc:spChg chg="mod">
          <ac:chgData name="Stephen Thomas" userId="8aa50273-81ee-4f15-8115-5bdfffa10214" providerId="ADAL" clId="{D8A44452-CD62-499A-A2D6-5F8EE69924EB}" dt="2024-09-02T13:42:53.445" v="18005" actId="14100"/>
          <ac:spMkLst>
            <pc:docMk/>
            <pc:sldMk cId="3551564634" sldId="276"/>
            <ac:spMk id="2" creationId="{AEAB04A8-9E88-92C5-10CE-7C8BAC28359C}"/>
          </ac:spMkLst>
        </pc:spChg>
        <pc:spChg chg="mod">
          <ac:chgData name="Stephen Thomas" userId="8aa50273-81ee-4f15-8115-5bdfffa10214" providerId="ADAL" clId="{D8A44452-CD62-499A-A2D6-5F8EE69924EB}" dt="2024-09-03T14:01:02.157" v="20981" actId="20577"/>
          <ac:spMkLst>
            <pc:docMk/>
            <pc:sldMk cId="3551564634" sldId="276"/>
            <ac:spMk id="3" creationId="{7DE9CA5F-9BD8-757A-2183-4257C17E8F48}"/>
          </ac:spMkLst>
        </pc:spChg>
      </pc:sldChg>
      <pc:sldChg chg="modSp new mod">
        <pc:chgData name="Stephen Thomas" userId="8aa50273-81ee-4f15-8115-5bdfffa10214" providerId="ADAL" clId="{D8A44452-CD62-499A-A2D6-5F8EE69924EB}" dt="2024-09-11T08:50:05.972" v="21935" actId="20577"/>
        <pc:sldMkLst>
          <pc:docMk/>
          <pc:sldMk cId="3540162640" sldId="277"/>
        </pc:sldMkLst>
        <pc:spChg chg="mod">
          <ac:chgData name="Stephen Thomas" userId="8aa50273-81ee-4f15-8115-5bdfffa10214" providerId="ADAL" clId="{D8A44452-CD62-499A-A2D6-5F8EE69924EB}" dt="2024-09-02T13:34:19.944" v="17428" actId="122"/>
          <ac:spMkLst>
            <pc:docMk/>
            <pc:sldMk cId="3540162640" sldId="277"/>
            <ac:spMk id="2" creationId="{F2A34A3A-664C-02BB-BBDB-1CA14BB89D88}"/>
          </ac:spMkLst>
        </pc:spChg>
        <pc:spChg chg="mod">
          <ac:chgData name="Stephen Thomas" userId="8aa50273-81ee-4f15-8115-5bdfffa10214" providerId="ADAL" clId="{D8A44452-CD62-499A-A2D6-5F8EE69924EB}" dt="2024-09-11T08:50:05.972" v="21935" actId="20577"/>
          <ac:spMkLst>
            <pc:docMk/>
            <pc:sldMk cId="3540162640" sldId="277"/>
            <ac:spMk id="3" creationId="{88AA27B3-510C-8EAA-B956-AB6CFE53FD73}"/>
          </ac:spMkLst>
        </pc:spChg>
      </pc:sldChg>
      <pc:sldChg chg="del">
        <pc:chgData name="Stephen Thomas" userId="8aa50273-81ee-4f15-8115-5bdfffa10214" providerId="ADAL" clId="{D8A44452-CD62-499A-A2D6-5F8EE69924EB}" dt="2024-08-27T11:33:14.552" v="98" actId="47"/>
        <pc:sldMkLst>
          <pc:docMk/>
          <pc:sldMk cId="1407365776" sldId="278"/>
        </pc:sldMkLst>
      </pc:sldChg>
      <pc:sldChg chg="modSp new mod">
        <pc:chgData name="Stephen Thomas" userId="8aa50273-81ee-4f15-8115-5bdfffa10214" providerId="ADAL" clId="{D8A44452-CD62-499A-A2D6-5F8EE69924EB}" dt="2024-09-04T13:15:13.519" v="21684" actId="20577"/>
        <pc:sldMkLst>
          <pc:docMk/>
          <pc:sldMk cId="2300070409" sldId="278"/>
        </pc:sldMkLst>
        <pc:spChg chg="mod">
          <ac:chgData name="Stephen Thomas" userId="8aa50273-81ee-4f15-8115-5bdfffa10214" providerId="ADAL" clId="{D8A44452-CD62-499A-A2D6-5F8EE69924EB}" dt="2024-09-02T13:42:25.862" v="17986" actId="14100"/>
          <ac:spMkLst>
            <pc:docMk/>
            <pc:sldMk cId="2300070409" sldId="278"/>
            <ac:spMk id="2" creationId="{6FC542C2-EB80-8E3B-8587-19EEF237AEA3}"/>
          </ac:spMkLst>
        </pc:spChg>
        <pc:spChg chg="mod">
          <ac:chgData name="Stephen Thomas" userId="8aa50273-81ee-4f15-8115-5bdfffa10214" providerId="ADAL" clId="{D8A44452-CD62-499A-A2D6-5F8EE69924EB}" dt="2024-09-04T13:15:13.519" v="21684" actId="20577"/>
          <ac:spMkLst>
            <pc:docMk/>
            <pc:sldMk cId="2300070409" sldId="278"/>
            <ac:spMk id="3" creationId="{39B9D933-7F34-EDE3-18A8-A16B98E92515}"/>
          </ac:spMkLst>
        </pc:spChg>
      </pc:sldChg>
      <pc:sldChg chg="del">
        <pc:chgData name="Stephen Thomas" userId="8aa50273-81ee-4f15-8115-5bdfffa10214" providerId="ADAL" clId="{D8A44452-CD62-499A-A2D6-5F8EE69924EB}" dt="2024-08-27T11:33:14.266" v="97" actId="47"/>
        <pc:sldMkLst>
          <pc:docMk/>
          <pc:sldMk cId="1388259758" sldId="279"/>
        </pc:sldMkLst>
      </pc:sldChg>
      <pc:sldChg chg="del">
        <pc:chgData name="Stephen Thomas" userId="8aa50273-81ee-4f15-8115-5bdfffa10214" providerId="ADAL" clId="{D8A44452-CD62-499A-A2D6-5F8EE69924EB}" dt="2024-08-27T11:33:13.175" v="95" actId="47"/>
        <pc:sldMkLst>
          <pc:docMk/>
          <pc:sldMk cId="1518352012" sldId="28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8B2E7-30F6-4D79-9BD9-9FBDA57BDA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0F8D731-0783-4381-9363-6D1022A822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98C4E11-4571-4D74-8542-4EDB4B2F5F0E}"/>
              </a:ext>
            </a:extLst>
          </p:cNvPr>
          <p:cNvSpPr>
            <a:spLocks noGrp="1"/>
          </p:cNvSpPr>
          <p:nvPr>
            <p:ph type="dt" sz="half" idx="10"/>
          </p:nvPr>
        </p:nvSpPr>
        <p:spPr/>
        <p:txBody>
          <a:bodyPr/>
          <a:lstStyle/>
          <a:p>
            <a:fld id="{85B9A01C-5F81-4D8B-A749-01A31A7743F9}" type="datetimeFigureOut">
              <a:rPr lang="en-GB" smtClean="0"/>
              <a:t>12/09/2024</a:t>
            </a:fld>
            <a:endParaRPr lang="en-GB" dirty="0"/>
          </a:p>
        </p:txBody>
      </p:sp>
      <p:sp>
        <p:nvSpPr>
          <p:cNvPr id="5" name="Footer Placeholder 4">
            <a:extLst>
              <a:ext uri="{FF2B5EF4-FFF2-40B4-BE49-F238E27FC236}">
                <a16:creationId xmlns:a16="http://schemas.microsoft.com/office/drawing/2014/main" id="{16C5B091-1BC8-4CC0-BA6F-692483823E3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A472375-AF16-4F55-BFE0-12B597993A4E}"/>
              </a:ext>
            </a:extLst>
          </p:cNvPr>
          <p:cNvSpPr>
            <a:spLocks noGrp="1"/>
          </p:cNvSpPr>
          <p:nvPr>
            <p:ph type="sldNum" sz="quarter" idx="12"/>
          </p:nvPr>
        </p:nvSpPr>
        <p:spPr/>
        <p:txBody>
          <a:bodyPr/>
          <a:lstStyle/>
          <a:p>
            <a:fld id="{68B60F92-DA62-4D4F-BD21-10BCB598683E}" type="slidenum">
              <a:rPr lang="en-GB" smtClean="0"/>
              <a:t>‹Nr.›</a:t>
            </a:fld>
            <a:endParaRPr lang="en-GB" dirty="0"/>
          </a:p>
        </p:txBody>
      </p:sp>
    </p:spTree>
    <p:extLst>
      <p:ext uri="{BB962C8B-B14F-4D97-AF65-F5344CB8AC3E}">
        <p14:creationId xmlns:p14="http://schemas.microsoft.com/office/powerpoint/2010/main" val="404722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D8C65-C94A-4E15-A18E-5F9B9DE0C2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51397ED-E916-4DBF-84A2-234B490C218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A09CD4-F204-4D86-A6BA-9C7DEF3CAF65}"/>
              </a:ext>
            </a:extLst>
          </p:cNvPr>
          <p:cNvSpPr>
            <a:spLocks noGrp="1"/>
          </p:cNvSpPr>
          <p:nvPr>
            <p:ph type="dt" sz="half" idx="10"/>
          </p:nvPr>
        </p:nvSpPr>
        <p:spPr/>
        <p:txBody>
          <a:bodyPr/>
          <a:lstStyle/>
          <a:p>
            <a:fld id="{85B9A01C-5F81-4D8B-A749-01A31A7743F9}" type="datetimeFigureOut">
              <a:rPr lang="en-GB" smtClean="0"/>
              <a:t>12/09/2024</a:t>
            </a:fld>
            <a:endParaRPr lang="en-GB" dirty="0"/>
          </a:p>
        </p:txBody>
      </p:sp>
      <p:sp>
        <p:nvSpPr>
          <p:cNvPr id="5" name="Footer Placeholder 4">
            <a:extLst>
              <a:ext uri="{FF2B5EF4-FFF2-40B4-BE49-F238E27FC236}">
                <a16:creationId xmlns:a16="http://schemas.microsoft.com/office/drawing/2014/main" id="{97B72110-A763-469A-B70E-41F916BE88A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007B3A1-43E9-41BB-B7FB-AD4756FBA5E9}"/>
              </a:ext>
            </a:extLst>
          </p:cNvPr>
          <p:cNvSpPr>
            <a:spLocks noGrp="1"/>
          </p:cNvSpPr>
          <p:nvPr>
            <p:ph type="sldNum" sz="quarter" idx="12"/>
          </p:nvPr>
        </p:nvSpPr>
        <p:spPr/>
        <p:txBody>
          <a:bodyPr/>
          <a:lstStyle/>
          <a:p>
            <a:fld id="{68B60F92-DA62-4D4F-BD21-10BCB598683E}" type="slidenum">
              <a:rPr lang="en-GB" smtClean="0"/>
              <a:t>‹Nr.›</a:t>
            </a:fld>
            <a:endParaRPr lang="en-GB" dirty="0"/>
          </a:p>
        </p:txBody>
      </p:sp>
    </p:spTree>
    <p:extLst>
      <p:ext uri="{BB962C8B-B14F-4D97-AF65-F5344CB8AC3E}">
        <p14:creationId xmlns:p14="http://schemas.microsoft.com/office/powerpoint/2010/main" val="1033729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5DC287-A8C4-4235-90A4-0AE4BFB92C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01C70C0-1E6E-4B8D-8451-74F08C677C3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A0F956-C7FF-4773-8F39-5304DC72EBA8}"/>
              </a:ext>
            </a:extLst>
          </p:cNvPr>
          <p:cNvSpPr>
            <a:spLocks noGrp="1"/>
          </p:cNvSpPr>
          <p:nvPr>
            <p:ph type="dt" sz="half" idx="10"/>
          </p:nvPr>
        </p:nvSpPr>
        <p:spPr/>
        <p:txBody>
          <a:bodyPr/>
          <a:lstStyle/>
          <a:p>
            <a:fld id="{85B9A01C-5F81-4D8B-A749-01A31A7743F9}" type="datetimeFigureOut">
              <a:rPr lang="en-GB" smtClean="0"/>
              <a:t>12/09/2024</a:t>
            </a:fld>
            <a:endParaRPr lang="en-GB" dirty="0"/>
          </a:p>
        </p:txBody>
      </p:sp>
      <p:sp>
        <p:nvSpPr>
          <p:cNvPr id="5" name="Footer Placeholder 4">
            <a:extLst>
              <a:ext uri="{FF2B5EF4-FFF2-40B4-BE49-F238E27FC236}">
                <a16:creationId xmlns:a16="http://schemas.microsoft.com/office/drawing/2014/main" id="{4C90B13C-F016-4B35-AD8D-09A127898A3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932AD8E-04A6-4513-93B6-60F7FE10CE31}"/>
              </a:ext>
            </a:extLst>
          </p:cNvPr>
          <p:cNvSpPr>
            <a:spLocks noGrp="1"/>
          </p:cNvSpPr>
          <p:nvPr>
            <p:ph type="sldNum" sz="quarter" idx="12"/>
          </p:nvPr>
        </p:nvSpPr>
        <p:spPr/>
        <p:txBody>
          <a:bodyPr/>
          <a:lstStyle/>
          <a:p>
            <a:fld id="{68B60F92-DA62-4D4F-BD21-10BCB598683E}" type="slidenum">
              <a:rPr lang="en-GB" smtClean="0"/>
              <a:t>‹Nr.›</a:t>
            </a:fld>
            <a:endParaRPr lang="en-GB" dirty="0"/>
          </a:p>
        </p:txBody>
      </p:sp>
    </p:spTree>
    <p:extLst>
      <p:ext uri="{BB962C8B-B14F-4D97-AF65-F5344CB8AC3E}">
        <p14:creationId xmlns:p14="http://schemas.microsoft.com/office/powerpoint/2010/main" val="3055448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95D72-B878-416C-9E84-010847B5C9F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CBA4483-F40A-4F73-AC46-633B8C72B7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6A7118-3427-4E67-95F2-DA98C2D70386}"/>
              </a:ext>
            </a:extLst>
          </p:cNvPr>
          <p:cNvSpPr>
            <a:spLocks noGrp="1"/>
          </p:cNvSpPr>
          <p:nvPr>
            <p:ph type="dt" sz="half" idx="10"/>
          </p:nvPr>
        </p:nvSpPr>
        <p:spPr/>
        <p:txBody>
          <a:bodyPr/>
          <a:lstStyle/>
          <a:p>
            <a:fld id="{85B9A01C-5F81-4D8B-A749-01A31A7743F9}" type="datetimeFigureOut">
              <a:rPr lang="en-GB" smtClean="0"/>
              <a:t>12/09/2024</a:t>
            </a:fld>
            <a:endParaRPr lang="en-GB" dirty="0"/>
          </a:p>
        </p:txBody>
      </p:sp>
      <p:sp>
        <p:nvSpPr>
          <p:cNvPr id="5" name="Footer Placeholder 4">
            <a:extLst>
              <a:ext uri="{FF2B5EF4-FFF2-40B4-BE49-F238E27FC236}">
                <a16:creationId xmlns:a16="http://schemas.microsoft.com/office/drawing/2014/main" id="{961325DA-FC84-4D8C-A232-ED937A3E093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B98904D-DFA9-43C8-923F-C1576131BAC1}"/>
              </a:ext>
            </a:extLst>
          </p:cNvPr>
          <p:cNvSpPr>
            <a:spLocks noGrp="1"/>
          </p:cNvSpPr>
          <p:nvPr>
            <p:ph type="sldNum" sz="quarter" idx="12"/>
          </p:nvPr>
        </p:nvSpPr>
        <p:spPr/>
        <p:txBody>
          <a:bodyPr/>
          <a:lstStyle/>
          <a:p>
            <a:fld id="{68B60F92-DA62-4D4F-BD21-10BCB598683E}" type="slidenum">
              <a:rPr lang="en-GB" smtClean="0"/>
              <a:t>‹Nr.›</a:t>
            </a:fld>
            <a:endParaRPr lang="en-GB" dirty="0"/>
          </a:p>
        </p:txBody>
      </p:sp>
    </p:spTree>
    <p:extLst>
      <p:ext uri="{BB962C8B-B14F-4D97-AF65-F5344CB8AC3E}">
        <p14:creationId xmlns:p14="http://schemas.microsoft.com/office/powerpoint/2010/main" val="580889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DCBA6-EAF9-4DCE-8B66-B420E0019E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26BC430-E516-4949-B5C6-D3F69E023D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E2E60F-03F9-4B38-9FC9-2E4432FF21EF}"/>
              </a:ext>
            </a:extLst>
          </p:cNvPr>
          <p:cNvSpPr>
            <a:spLocks noGrp="1"/>
          </p:cNvSpPr>
          <p:nvPr>
            <p:ph type="dt" sz="half" idx="10"/>
          </p:nvPr>
        </p:nvSpPr>
        <p:spPr/>
        <p:txBody>
          <a:bodyPr/>
          <a:lstStyle/>
          <a:p>
            <a:fld id="{85B9A01C-5F81-4D8B-A749-01A31A7743F9}" type="datetimeFigureOut">
              <a:rPr lang="en-GB" smtClean="0"/>
              <a:t>12/09/2024</a:t>
            </a:fld>
            <a:endParaRPr lang="en-GB" dirty="0"/>
          </a:p>
        </p:txBody>
      </p:sp>
      <p:sp>
        <p:nvSpPr>
          <p:cNvPr id="5" name="Footer Placeholder 4">
            <a:extLst>
              <a:ext uri="{FF2B5EF4-FFF2-40B4-BE49-F238E27FC236}">
                <a16:creationId xmlns:a16="http://schemas.microsoft.com/office/drawing/2014/main" id="{495664BB-5D25-4763-AA01-5462DCA6231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A55C19D-9CD1-4E23-9DB4-549635838FE0}"/>
              </a:ext>
            </a:extLst>
          </p:cNvPr>
          <p:cNvSpPr>
            <a:spLocks noGrp="1"/>
          </p:cNvSpPr>
          <p:nvPr>
            <p:ph type="sldNum" sz="quarter" idx="12"/>
          </p:nvPr>
        </p:nvSpPr>
        <p:spPr/>
        <p:txBody>
          <a:bodyPr/>
          <a:lstStyle/>
          <a:p>
            <a:fld id="{68B60F92-DA62-4D4F-BD21-10BCB598683E}" type="slidenum">
              <a:rPr lang="en-GB" smtClean="0"/>
              <a:t>‹Nr.›</a:t>
            </a:fld>
            <a:endParaRPr lang="en-GB" dirty="0"/>
          </a:p>
        </p:txBody>
      </p:sp>
    </p:spTree>
    <p:extLst>
      <p:ext uri="{BB962C8B-B14F-4D97-AF65-F5344CB8AC3E}">
        <p14:creationId xmlns:p14="http://schemas.microsoft.com/office/powerpoint/2010/main" val="3059655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6DEFD-CA1D-4FA6-814D-9DD3500CAD6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6CD26F1-285A-4DB0-9F76-1E6A00FB939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8C2BDE3-A92E-4972-9A05-D7147E06C84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0FD6D4C-D6D0-4910-B438-4097FCDFB7F3}"/>
              </a:ext>
            </a:extLst>
          </p:cNvPr>
          <p:cNvSpPr>
            <a:spLocks noGrp="1"/>
          </p:cNvSpPr>
          <p:nvPr>
            <p:ph type="dt" sz="half" idx="10"/>
          </p:nvPr>
        </p:nvSpPr>
        <p:spPr/>
        <p:txBody>
          <a:bodyPr/>
          <a:lstStyle/>
          <a:p>
            <a:fld id="{85B9A01C-5F81-4D8B-A749-01A31A7743F9}" type="datetimeFigureOut">
              <a:rPr lang="en-GB" smtClean="0"/>
              <a:t>12/09/2024</a:t>
            </a:fld>
            <a:endParaRPr lang="en-GB" dirty="0"/>
          </a:p>
        </p:txBody>
      </p:sp>
      <p:sp>
        <p:nvSpPr>
          <p:cNvPr id="6" name="Footer Placeholder 5">
            <a:extLst>
              <a:ext uri="{FF2B5EF4-FFF2-40B4-BE49-F238E27FC236}">
                <a16:creationId xmlns:a16="http://schemas.microsoft.com/office/drawing/2014/main" id="{7838F4BA-E274-46D0-BCFC-4B5C1C56E10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81DBE30B-115A-4BE1-8577-BF1F312A6C3D}"/>
              </a:ext>
            </a:extLst>
          </p:cNvPr>
          <p:cNvSpPr>
            <a:spLocks noGrp="1"/>
          </p:cNvSpPr>
          <p:nvPr>
            <p:ph type="sldNum" sz="quarter" idx="12"/>
          </p:nvPr>
        </p:nvSpPr>
        <p:spPr/>
        <p:txBody>
          <a:bodyPr/>
          <a:lstStyle/>
          <a:p>
            <a:fld id="{68B60F92-DA62-4D4F-BD21-10BCB598683E}" type="slidenum">
              <a:rPr lang="en-GB" smtClean="0"/>
              <a:t>‹Nr.›</a:t>
            </a:fld>
            <a:endParaRPr lang="en-GB" dirty="0"/>
          </a:p>
        </p:txBody>
      </p:sp>
    </p:spTree>
    <p:extLst>
      <p:ext uri="{BB962C8B-B14F-4D97-AF65-F5344CB8AC3E}">
        <p14:creationId xmlns:p14="http://schemas.microsoft.com/office/powerpoint/2010/main" val="2022584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A69CC-1829-46BB-B31D-4383CDB803B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2B3B858-0E3F-485F-AD1E-F002ABCF5A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A90B7DB-796B-42B4-98B9-AA5A394A496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C805602-8180-4304-93AC-3693B67170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5185E9A-AB65-44E7-ACEE-E8E1D7BD464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5025F1E-F17A-4AAE-88DB-606D3B68AE03}"/>
              </a:ext>
            </a:extLst>
          </p:cNvPr>
          <p:cNvSpPr>
            <a:spLocks noGrp="1"/>
          </p:cNvSpPr>
          <p:nvPr>
            <p:ph type="dt" sz="half" idx="10"/>
          </p:nvPr>
        </p:nvSpPr>
        <p:spPr/>
        <p:txBody>
          <a:bodyPr/>
          <a:lstStyle/>
          <a:p>
            <a:fld id="{85B9A01C-5F81-4D8B-A749-01A31A7743F9}" type="datetimeFigureOut">
              <a:rPr lang="en-GB" smtClean="0"/>
              <a:t>12/09/2024</a:t>
            </a:fld>
            <a:endParaRPr lang="en-GB" dirty="0"/>
          </a:p>
        </p:txBody>
      </p:sp>
      <p:sp>
        <p:nvSpPr>
          <p:cNvPr id="8" name="Footer Placeholder 7">
            <a:extLst>
              <a:ext uri="{FF2B5EF4-FFF2-40B4-BE49-F238E27FC236}">
                <a16:creationId xmlns:a16="http://schemas.microsoft.com/office/drawing/2014/main" id="{8D95AA2E-5574-4C82-A4D3-CBB6968F1B2E}"/>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28BF88CE-4C74-4B5F-BD38-D26EDC2D43A9}"/>
              </a:ext>
            </a:extLst>
          </p:cNvPr>
          <p:cNvSpPr>
            <a:spLocks noGrp="1"/>
          </p:cNvSpPr>
          <p:nvPr>
            <p:ph type="sldNum" sz="quarter" idx="12"/>
          </p:nvPr>
        </p:nvSpPr>
        <p:spPr/>
        <p:txBody>
          <a:bodyPr/>
          <a:lstStyle/>
          <a:p>
            <a:fld id="{68B60F92-DA62-4D4F-BD21-10BCB598683E}" type="slidenum">
              <a:rPr lang="en-GB" smtClean="0"/>
              <a:t>‹Nr.›</a:t>
            </a:fld>
            <a:endParaRPr lang="en-GB" dirty="0"/>
          </a:p>
        </p:txBody>
      </p:sp>
    </p:spTree>
    <p:extLst>
      <p:ext uri="{BB962C8B-B14F-4D97-AF65-F5344CB8AC3E}">
        <p14:creationId xmlns:p14="http://schemas.microsoft.com/office/powerpoint/2010/main" val="972074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4442E-0204-4D1B-817E-78323A8FF7B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C3EC61C-4BF6-4F55-9085-CE852C7D0B05}"/>
              </a:ext>
            </a:extLst>
          </p:cNvPr>
          <p:cNvSpPr>
            <a:spLocks noGrp="1"/>
          </p:cNvSpPr>
          <p:nvPr>
            <p:ph type="dt" sz="half" idx="10"/>
          </p:nvPr>
        </p:nvSpPr>
        <p:spPr/>
        <p:txBody>
          <a:bodyPr/>
          <a:lstStyle/>
          <a:p>
            <a:fld id="{85B9A01C-5F81-4D8B-A749-01A31A7743F9}" type="datetimeFigureOut">
              <a:rPr lang="en-GB" smtClean="0"/>
              <a:t>12/09/2024</a:t>
            </a:fld>
            <a:endParaRPr lang="en-GB" dirty="0"/>
          </a:p>
        </p:txBody>
      </p:sp>
      <p:sp>
        <p:nvSpPr>
          <p:cNvPr id="4" name="Footer Placeholder 3">
            <a:extLst>
              <a:ext uri="{FF2B5EF4-FFF2-40B4-BE49-F238E27FC236}">
                <a16:creationId xmlns:a16="http://schemas.microsoft.com/office/drawing/2014/main" id="{9F324471-175F-40A5-9E6B-0058E3F7992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6BE5753F-BB72-4C14-BD1E-605F433C1C6D}"/>
              </a:ext>
            </a:extLst>
          </p:cNvPr>
          <p:cNvSpPr>
            <a:spLocks noGrp="1"/>
          </p:cNvSpPr>
          <p:nvPr>
            <p:ph type="sldNum" sz="quarter" idx="12"/>
          </p:nvPr>
        </p:nvSpPr>
        <p:spPr/>
        <p:txBody>
          <a:bodyPr/>
          <a:lstStyle/>
          <a:p>
            <a:fld id="{68B60F92-DA62-4D4F-BD21-10BCB598683E}" type="slidenum">
              <a:rPr lang="en-GB" smtClean="0"/>
              <a:t>‹Nr.›</a:t>
            </a:fld>
            <a:endParaRPr lang="en-GB" dirty="0"/>
          </a:p>
        </p:txBody>
      </p:sp>
    </p:spTree>
    <p:extLst>
      <p:ext uri="{BB962C8B-B14F-4D97-AF65-F5344CB8AC3E}">
        <p14:creationId xmlns:p14="http://schemas.microsoft.com/office/powerpoint/2010/main" val="459311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ED12F5-AB1F-4F1B-9414-190EAF681030}"/>
              </a:ext>
            </a:extLst>
          </p:cNvPr>
          <p:cNvSpPr>
            <a:spLocks noGrp="1"/>
          </p:cNvSpPr>
          <p:nvPr>
            <p:ph type="dt" sz="half" idx="10"/>
          </p:nvPr>
        </p:nvSpPr>
        <p:spPr/>
        <p:txBody>
          <a:bodyPr/>
          <a:lstStyle/>
          <a:p>
            <a:fld id="{85B9A01C-5F81-4D8B-A749-01A31A7743F9}" type="datetimeFigureOut">
              <a:rPr lang="en-GB" smtClean="0"/>
              <a:t>12/09/2024</a:t>
            </a:fld>
            <a:endParaRPr lang="en-GB" dirty="0"/>
          </a:p>
        </p:txBody>
      </p:sp>
      <p:sp>
        <p:nvSpPr>
          <p:cNvPr id="3" name="Footer Placeholder 2">
            <a:extLst>
              <a:ext uri="{FF2B5EF4-FFF2-40B4-BE49-F238E27FC236}">
                <a16:creationId xmlns:a16="http://schemas.microsoft.com/office/drawing/2014/main" id="{FA234240-8255-4A24-93E3-0A1AD05439E1}"/>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68327EAC-7EC8-49B6-93DD-9C5F28D6CB3E}"/>
              </a:ext>
            </a:extLst>
          </p:cNvPr>
          <p:cNvSpPr>
            <a:spLocks noGrp="1"/>
          </p:cNvSpPr>
          <p:nvPr>
            <p:ph type="sldNum" sz="quarter" idx="12"/>
          </p:nvPr>
        </p:nvSpPr>
        <p:spPr/>
        <p:txBody>
          <a:bodyPr/>
          <a:lstStyle/>
          <a:p>
            <a:fld id="{68B60F92-DA62-4D4F-BD21-10BCB598683E}" type="slidenum">
              <a:rPr lang="en-GB" smtClean="0"/>
              <a:t>‹Nr.›</a:t>
            </a:fld>
            <a:endParaRPr lang="en-GB" dirty="0"/>
          </a:p>
        </p:txBody>
      </p:sp>
    </p:spTree>
    <p:extLst>
      <p:ext uri="{BB962C8B-B14F-4D97-AF65-F5344CB8AC3E}">
        <p14:creationId xmlns:p14="http://schemas.microsoft.com/office/powerpoint/2010/main" val="1547875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97D20-BF36-4854-86FC-C27330FFD7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85E7EAA-437C-45FF-B246-E1830E45B9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9DB2BB5-D786-483B-A529-53D8773AB8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F972F44-2898-4DA7-ADE6-0B62B13DEC0B}"/>
              </a:ext>
            </a:extLst>
          </p:cNvPr>
          <p:cNvSpPr>
            <a:spLocks noGrp="1"/>
          </p:cNvSpPr>
          <p:nvPr>
            <p:ph type="dt" sz="half" idx="10"/>
          </p:nvPr>
        </p:nvSpPr>
        <p:spPr/>
        <p:txBody>
          <a:bodyPr/>
          <a:lstStyle/>
          <a:p>
            <a:fld id="{85B9A01C-5F81-4D8B-A749-01A31A7743F9}" type="datetimeFigureOut">
              <a:rPr lang="en-GB" smtClean="0"/>
              <a:t>12/09/2024</a:t>
            </a:fld>
            <a:endParaRPr lang="en-GB" dirty="0"/>
          </a:p>
        </p:txBody>
      </p:sp>
      <p:sp>
        <p:nvSpPr>
          <p:cNvPr id="6" name="Footer Placeholder 5">
            <a:extLst>
              <a:ext uri="{FF2B5EF4-FFF2-40B4-BE49-F238E27FC236}">
                <a16:creationId xmlns:a16="http://schemas.microsoft.com/office/drawing/2014/main" id="{6B695692-440C-4B9D-971F-54C633EE0C9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D5CCA31-9A80-4EE1-9515-EE6B02C5B2D6}"/>
              </a:ext>
            </a:extLst>
          </p:cNvPr>
          <p:cNvSpPr>
            <a:spLocks noGrp="1"/>
          </p:cNvSpPr>
          <p:nvPr>
            <p:ph type="sldNum" sz="quarter" idx="12"/>
          </p:nvPr>
        </p:nvSpPr>
        <p:spPr/>
        <p:txBody>
          <a:bodyPr/>
          <a:lstStyle/>
          <a:p>
            <a:fld id="{68B60F92-DA62-4D4F-BD21-10BCB598683E}" type="slidenum">
              <a:rPr lang="en-GB" smtClean="0"/>
              <a:t>‹Nr.›</a:t>
            </a:fld>
            <a:endParaRPr lang="en-GB" dirty="0"/>
          </a:p>
        </p:txBody>
      </p:sp>
    </p:spTree>
    <p:extLst>
      <p:ext uri="{BB962C8B-B14F-4D97-AF65-F5344CB8AC3E}">
        <p14:creationId xmlns:p14="http://schemas.microsoft.com/office/powerpoint/2010/main" val="2808573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C0A3A-1449-4623-844D-6FB6D74E5F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7AF3C84-A5F7-4721-98DB-FB52BBDD7E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21445DD0-566C-49D1-896C-415168C07D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35CB48E-E522-4BF0-96DB-D582845009A8}"/>
              </a:ext>
            </a:extLst>
          </p:cNvPr>
          <p:cNvSpPr>
            <a:spLocks noGrp="1"/>
          </p:cNvSpPr>
          <p:nvPr>
            <p:ph type="dt" sz="half" idx="10"/>
          </p:nvPr>
        </p:nvSpPr>
        <p:spPr/>
        <p:txBody>
          <a:bodyPr/>
          <a:lstStyle/>
          <a:p>
            <a:fld id="{85B9A01C-5F81-4D8B-A749-01A31A7743F9}" type="datetimeFigureOut">
              <a:rPr lang="en-GB" smtClean="0"/>
              <a:t>12/09/2024</a:t>
            </a:fld>
            <a:endParaRPr lang="en-GB" dirty="0"/>
          </a:p>
        </p:txBody>
      </p:sp>
      <p:sp>
        <p:nvSpPr>
          <p:cNvPr id="6" name="Footer Placeholder 5">
            <a:extLst>
              <a:ext uri="{FF2B5EF4-FFF2-40B4-BE49-F238E27FC236}">
                <a16:creationId xmlns:a16="http://schemas.microsoft.com/office/drawing/2014/main" id="{4704B79D-F5B4-4143-B5BB-FA537237D24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A1DA226-CB28-4A0C-9510-BE752B140105}"/>
              </a:ext>
            </a:extLst>
          </p:cNvPr>
          <p:cNvSpPr>
            <a:spLocks noGrp="1"/>
          </p:cNvSpPr>
          <p:nvPr>
            <p:ph type="sldNum" sz="quarter" idx="12"/>
          </p:nvPr>
        </p:nvSpPr>
        <p:spPr/>
        <p:txBody>
          <a:bodyPr/>
          <a:lstStyle/>
          <a:p>
            <a:fld id="{68B60F92-DA62-4D4F-BD21-10BCB598683E}" type="slidenum">
              <a:rPr lang="en-GB" smtClean="0"/>
              <a:t>‹Nr.›</a:t>
            </a:fld>
            <a:endParaRPr lang="en-GB" dirty="0"/>
          </a:p>
        </p:txBody>
      </p:sp>
    </p:spTree>
    <p:extLst>
      <p:ext uri="{BB962C8B-B14F-4D97-AF65-F5344CB8AC3E}">
        <p14:creationId xmlns:p14="http://schemas.microsoft.com/office/powerpoint/2010/main" val="390543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4BF780-AB0F-4247-827B-986BF57D20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B71A85F-C565-4A77-942E-93D1DD8BE7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58477F-E5D8-49A5-AA5F-3E613C0646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B9A01C-5F81-4D8B-A749-01A31A7743F9}" type="datetimeFigureOut">
              <a:rPr lang="en-GB" smtClean="0"/>
              <a:t>12/09/2024</a:t>
            </a:fld>
            <a:endParaRPr lang="en-GB" dirty="0"/>
          </a:p>
        </p:txBody>
      </p:sp>
      <p:sp>
        <p:nvSpPr>
          <p:cNvPr id="5" name="Footer Placeholder 4">
            <a:extLst>
              <a:ext uri="{FF2B5EF4-FFF2-40B4-BE49-F238E27FC236}">
                <a16:creationId xmlns:a16="http://schemas.microsoft.com/office/drawing/2014/main" id="{D345CFE6-541A-40CB-B69E-CBAF1F8BC7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F1F7AF62-185C-43AF-B9E8-D4616DEF15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B60F92-DA62-4D4F-BD21-10BCB598683E}" type="slidenum">
              <a:rPr lang="en-GB" smtClean="0"/>
              <a:t>‹Nr.›</a:t>
            </a:fld>
            <a:endParaRPr lang="en-GB" dirty="0"/>
          </a:p>
        </p:txBody>
      </p:sp>
    </p:spTree>
    <p:extLst>
      <p:ext uri="{BB962C8B-B14F-4D97-AF65-F5344CB8AC3E}">
        <p14:creationId xmlns:p14="http://schemas.microsoft.com/office/powerpoint/2010/main" val="3205021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psiru.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086D6-3515-409A-9B67-BFA0DE1481CE}"/>
              </a:ext>
            </a:extLst>
          </p:cNvPr>
          <p:cNvSpPr>
            <a:spLocks noGrp="1"/>
          </p:cNvSpPr>
          <p:nvPr>
            <p:ph type="ctrTitle"/>
          </p:nvPr>
        </p:nvSpPr>
        <p:spPr>
          <a:xfrm>
            <a:off x="0" y="0"/>
            <a:ext cx="12103100" cy="4686300"/>
          </a:xfrm>
        </p:spPr>
        <p:txBody>
          <a:bodyPr anchor="ctr"/>
          <a:lstStyle/>
          <a:p>
            <a:r>
              <a:rPr lang="en-GB" sz="4400" dirty="0"/>
              <a:t>Methods of financing new nuclear reactors</a:t>
            </a:r>
            <a:br>
              <a:rPr lang="en-GB" sz="4400" dirty="0"/>
            </a:br>
            <a:r>
              <a:rPr lang="en-GB" sz="4400" dirty="0"/>
              <a:t>Steve Thomas</a:t>
            </a:r>
            <a:br>
              <a:rPr lang="en-GB" dirty="0"/>
            </a:br>
            <a:br>
              <a:rPr lang="en-GB" dirty="0"/>
            </a:br>
            <a:r>
              <a:rPr lang="en-GB" sz="2800" dirty="0"/>
              <a:t>Webinar </a:t>
            </a:r>
            <a:r>
              <a:rPr lang="en-US" sz="2800" dirty="0"/>
              <a:t>to understand CfD, RAB and PPA – </a:t>
            </a:r>
            <a:br>
              <a:rPr lang="en-US" sz="2800" dirty="0"/>
            </a:br>
            <a:r>
              <a:rPr lang="en-US" sz="2800" dirty="0"/>
              <a:t>Many ways for taxpayers to finance new NPP</a:t>
            </a:r>
            <a:br>
              <a:rPr lang="en-GB" sz="2800" dirty="0"/>
            </a:br>
            <a:r>
              <a:rPr lang="en-GB" sz="2800" dirty="0"/>
              <a:t>September 13, 2024</a:t>
            </a:r>
          </a:p>
        </p:txBody>
      </p:sp>
      <p:sp>
        <p:nvSpPr>
          <p:cNvPr id="3" name="Subtitle 2">
            <a:extLst>
              <a:ext uri="{FF2B5EF4-FFF2-40B4-BE49-F238E27FC236}">
                <a16:creationId xmlns:a16="http://schemas.microsoft.com/office/drawing/2014/main" id="{75FB5DCC-A304-4009-902F-4B5491E28458}"/>
              </a:ext>
            </a:extLst>
          </p:cNvPr>
          <p:cNvSpPr>
            <a:spLocks noGrp="1"/>
          </p:cNvSpPr>
          <p:nvPr>
            <p:ph type="subTitle" idx="1"/>
          </p:nvPr>
        </p:nvSpPr>
        <p:spPr>
          <a:xfrm>
            <a:off x="1524000" y="4914900"/>
            <a:ext cx="9144000" cy="1943098"/>
          </a:xfrm>
        </p:spPr>
        <p:txBody>
          <a:bodyPr anchor="ctr">
            <a:normAutofit/>
          </a:bodyPr>
          <a:lstStyle/>
          <a:p>
            <a:pPr>
              <a:defRPr/>
            </a:pPr>
            <a:r>
              <a:rPr lang="en-GB" b="1" dirty="0"/>
              <a:t>Steve Thomas  (stephen.thomas@gre.ac.uk)</a:t>
            </a:r>
          </a:p>
          <a:p>
            <a:pPr>
              <a:defRPr/>
            </a:pPr>
            <a:r>
              <a:rPr lang="en-GB" b="1" dirty="0"/>
              <a:t>Emeritus Professor of Energy Policy</a:t>
            </a:r>
          </a:p>
          <a:p>
            <a:pPr>
              <a:defRPr/>
            </a:pPr>
            <a:r>
              <a:rPr lang="en-GB" b="1" dirty="0"/>
              <a:t>PSIRU (</a:t>
            </a:r>
            <a:r>
              <a:rPr lang="en-GB" b="1" dirty="0">
                <a:hlinkClick r:id="rId2"/>
              </a:rPr>
              <a:t>www.psiru.org</a:t>
            </a:r>
            <a:r>
              <a:rPr lang="en-GB" b="1" dirty="0"/>
              <a:t>), Business School</a:t>
            </a:r>
          </a:p>
          <a:p>
            <a:pPr>
              <a:defRPr/>
            </a:pPr>
            <a:r>
              <a:rPr lang="en-GB" b="1" dirty="0"/>
              <a:t>University of Greenwich</a:t>
            </a:r>
            <a:endParaRPr lang="en-GB" dirty="0"/>
          </a:p>
        </p:txBody>
      </p:sp>
    </p:spTree>
    <p:extLst>
      <p:ext uri="{BB962C8B-B14F-4D97-AF65-F5344CB8AC3E}">
        <p14:creationId xmlns:p14="http://schemas.microsoft.com/office/powerpoint/2010/main" val="507543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a:t>Power Purchase Agreements (PPAs)</a:t>
            </a:r>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499"/>
          </a:xfrm>
        </p:spPr>
        <p:txBody>
          <a:bodyPr>
            <a:normAutofit/>
          </a:bodyPr>
          <a:lstStyle/>
          <a:p>
            <a:r>
              <a:rPr lang="en-GB" dirty="0"/>
              <a:t>A PPA is not necessarily for a fixed power purchase price but for Hinkley it was</a:t>
            </a:r>
          </a:p>
          <a:p>
            <a:endParaRPr lang="en-GB" dirty="0"/>
          </a:p>
          <a:p>
            <a:r>
              <a:rPr lang="en-GB" dirty="0"/>
              <a:t>PPAs might be used for nuclear if some or all of the power is sold directly to a consumer rather than being sold into the electricity market</a:t>
            </a:r>
          </a:p>
          <a:p>
            <a:endParaRPr lang="en-GB" dirty="0"/>
          </a:p>
          <a:p>
            <a:r>
              <a:rPr lang="en-GB" dirty="0"/>
              <a:t>A PPA to a particular consumer is particularly risky because all the impact of any problems falls on them, not spread over all consumers</a:t>
            </a:r>
          </a:p>
        </p:txBody>
      </p:sp>
    </p:spTree>
    <p:extLst>
      <p:ext uri="{BB962C8B-B14F-4D97-AF65-F5344CB8AC3E}">
        <p14:creationId xmlns:p14="http://schemas.microsoft.com/office/powerpoint/2010/main" val="2327715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a:t>Contracts for Differences</a:t>
            </a:r>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499"/>
          </a:xfrm>
        </p:spPr>
        <p:txBody>
          <a:bodyPr>
            <a:normAutofit fontScale="77500" lnSpcReduction="20000"/>
          </a:bodyPr>
          <a:lstStyle/>
          <a:p>
            <a:r>
              <a:rPr lang="en-GB" dirty="0" err="1"/>
              <a:t>CfDs</a:t>
            </a:r>
            <a:r>
              <a:rPr lang="en-GB" dirty="0"/>
              <a:t> were first used in 1990 in UK for new gas-fired capacity &amp; most gas-fired plants built since then have used </a:t>
            </a:r>
            <a:r>
              <a:rPr lang="en-GB" dirty="0" err="1"/>
              <a:t>CfDs</a:t>
            </a:r>
            <a:r>
              <a:rPr lang="en-GB" dirty="0"/>
              <a:t> between privately-owned generators and privately owned electricity retailers. The retailers had to write off these contracts because the contract price turned out to be too high</a:t>
            </a:r>
          </a:p>
          <a:p>
            <a:pPr marL="0" indent="0">
              <a:buNone/>
            </a:pPr>
            <a:endParaRPr lang="en-GB" dirty="0"/>
          </a:p>
          <a:p>
            <a:r>
              <a:rPr lang="en-GB" dirty="0"/>
              <a:t>A </a:t>
            </a:r>
            <a:r>
              <a:rPr lang="en-GB" dirty="0" err="1"/>
              <a:t>CfD</a:t>
            </a:r>
            <a:r>
              <a:rPr lang="en-GB" dirty="0"/>
              <a:t> is a form of PPA used where the power does not have a specific customer. The owner’s income comes from 2 sources: the income from selling the power to the market at market price &amp; a subsidy from the buyer (the ‘difference’) which varies from year to year but is set at a level sufficient to bring the plant owner’s income up to the guaranteed level.</a:t>
            </a:r>
          </a:p>
          <a:p>
            <a:endParaRPr lang="en-GB" dirty="0"/>
          </a:p>
          <a:p>
            <a:r>
              <a:rPr lang="en-GB" dirty="0"/>
              <a:t>With a 2-way </a:t>
            </a:r>
            <a:r>
              <a:rPr lang="en-GB" dirty="0" err="1"/>
              <a:t>CfD</a:t>
            </a:r>
            <a:r>
              <a:rPr lang="en-GB" dirty="0"/>
              <a:t>, if the contract price is higher than the market price the retailer pays the difference to the generator. If it is less the generator pays the difference to the retailer. So, the income of buyer &amp; seller is fixed regardless of the market price</a:t>
            </a:r>
          </a:p>
          <a:p>
            <a:endParaRPr lang="en-GB" dirty="0"/>
          </a:p>
          <a:p>
            <a:r>
              <a:rPr lang="en-GB" dirty="0"/>
              <a:t>In theory there are 1-way </a:t>
            </a:r>
            <a:r>
              <a:rPr lang="en-GB" dirty="0" err="1"/>
              <a:t>CfDs</a:t>
            </a:r>
            <a:r>
              <a:rPr lang="en-GB" dirty="0"/>
              <a:t> where the retailer pays the generator if the market price is below the contract price but if the market price is above the contract price, the generator keeps the difference. 1-way </a:t>
            </a:r>
            <a:r>
              <a:rPr lang="en-GB" dirty="0" err="1"/>
              <a:t>CfDs</a:t>
            </a:r>
            <a:r>
              <a:rPr lang="en-GB" dirty="0"/>
              <a:t> are seldom used</a:t>
            </a:r>
          </a:p>
          <a:p>
            <a:endParaRPr lang="en-GB" dirty="0"/>
          </a:p>
          <a:p>
            <a:r>
              <a:rPr lang="en-GB" dirty="0"/>
              <a:t>Consumers &amp; plant owners don’t care how the cash is paid. Consumers always pay the fixed price &amp; owners always receive their guaranteed income whatever market price is. So </a:t>
            </a:r>
            <a:r>
              <a:rPr lang="en-GB" dirty="0" err="1"/>
              <a:t>CfDs</a:t>
            </a:r>
            <a:r>
              <a:rPr lang="en-GB" dirty="0"/>
              <a:t> are effectively take-or-pay contracts at an agreed price</a:t>
            </a:r>
          </a:p>
          <a:p>
            <a:endParaRPr lang="en-GB" dirty="0"/>
          </a:p>
          <a:p>
            <a:endParaRPr lang="en-GB" dirty="0"/>
          </a:p>
        </p:txBody>
      </p:sp>
    </p:spTree>
    <p:extLst>
      <p:ext uri="{BB962C8B-B14F-4D97-AF65-F5344CB8AC3E}">
        <p14:creationId xmlns:p14="http://schemas.microsoft.com/office/powerpoint/2010/main" val="2822850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err="1"/>
              <a:t>CfDs</a:t>
            </a:r>
            <a:r>
              <a:rPr lang="en-GB" dirty="0"/>
              <a:t>: Experience at Hinkley</a:t>
            </a:r>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499"/>
          </a:xfrm>
        </p:spPr>
        <p:txBody>
          <a:bodyPr>
            <a:normAutofit fontScale="92500" lnSpcReduction="20000"/>
          </a:bodyPr>
          <a:lstStyle/>
          <a:p>
            <a:r>
              <a:rPr lang="en-GB" dirty="0"/>
              <a:t>Power will be sold to a government company, the Low Carbon Contracts Company (LCCC), at the market price on a 35-year contract. LCCC will sell it on at cost to electricity retail companies who must buy their share of the output. Power from offshore wind is sold in this way but on a 15-year contract</a:t>
            </a:r>
          </a:p>
          <a:p>
            <a:endParaRPr lang="en-GB" dirty="0"/>
          </a:p>
          <a:p>
            <a:r>
              <a:rPr lang="en-GB" dirty="0"/>
              <a:t>The subsidy is paid by retail electricity companies who pass on the cost to consumers</a:t>
            </a:r>
          </a:p>
          <a:p>
            <a:endParaRPr lang="en-GB" dirty="0"/>
          </a:p>
          <a:p>
            <a:r>
              <a:rPr lang="en-GB" dirty="0"/>
              <a:t>A PPA/</a:t>
            </a:r>
            <a:r>
              <a:rPr lang="en-GB" dirty="0" err="1"/>
              <a:t>CfD</a:t>
            </a:r>
            <a:r>
              <a:rPr lang="en-GB" dirty="0"/>
              <a:t> has only been used for nuclear for Hinkley Point C. The construction cost was assumed to be £18bn (2015 money) when contracts were signed in 2016. Latest estimate is up to £35bn or £47bn in 2024 money</a:t>
            </a:r>
          </a:p>
          <a:p>
            <a:endParaRPr lang="en-GB" dirty="0"/>
          </a:p>
          <a:p>
            <a:r>
              <a:rPr lang="en-GB" dirty="0"/>
              <a:t>The power purchase price of about £130/MWh (indexed to inflation) was seen as high when the deal was announced in 2013, but cost overruns fall on EDF, so it is a loss-maker &amp; EDF wrote off €12.9bn in 2024</a:t>
            </a:r>
          </a:p>
          <a:p>
            <a:endParaRPr lang="en-GB" dirty="0"/>
          </a:p>
          <a:p>
            <a:r>
              <a:rPr lang="en-GB" dirty="0"/>
              <a:t>EDF is struggling to find £18bn needed to complete the plant: ‘EDF is actively seeking financing solutions until the commissioning of HPC.’ This is code for it wanting UK government to pay some of the cost</a:t>
            </a:r>
          </a:p>
          <a:p>
            <a:endParaRPr lang="en-GB" dirty="0"/>
          </a:p>
        </p:txBody>
      </p:sp>
    </p:spTree>
    <p:extLst>
      <p:ext uri="{BB962C8B-B14F-4D97-AF65-F5344CB8AC3E}">
        <p14:creationId xmlns:p14="http://schemas.microsoft.com/office/powerpoint/2010/main" val="1831619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4A3A-664C-02BB-BBDB-1CA14BB89D88}"/>
              </a:ext>
            </a:extLst>
          </p:cNvPr>
          <p:cNvSpPr>
            <a:spLocks noGrp="1"/>
          </p:cNvSpPr>
          <p:nvPr>
            <p:ph type="title"/>
          </p:nvPr>
        </p:nvSpPr>
        <p:spPr>
          <a:xfrm>
            <a:off x="0" y="1"/>
            <a:ext cx="12192000" cy="803304"/>
          </a:xfrm>
        </p:spPr>
        <p:txBody>
          <a:bodyPr/>
          <a:lstStyle/>
          <a:p>
            <a:pPr algn="ctr"/>
            <a:r>
              <a:rPr lang="en-GB" dirty="0" err="1"/>
              <a:t>CfDs</a:t>
            </a:r>
            <a:r>
              <a:rPr lang="en-GB" dirty="0"/>
              <a:t>: Experience with Hinkley</a:t>
            </a:r>
          </a:p>
        </p:txBody>
      </p:sp>
      <p:sp>
        <p:nvSpPr>
          <p:cNvPr id="3" name="Content Placeholder 2">
            <a:extLst>
              <a:ext uri="{FF2B5EF4-FFF2-40B4-BE49-F238E27FC236}">
                <a16:creationId xmlns:a16="http://schemas.microsoft.com/office/drawing/2014/main" id="{88AA27B3-510C-8EAA-B956-AB6CFE53FD73}"/>
              </a:ext>
            </a:extLst>
          </p:cNvPr>
          <p:cNvSpPr>
            <a:spLocks noGrp="1"/>
          </p:cNvSpPr>
          <p:nvPr>
            <p:ph idx="1"/>
          </p:nvPr>
        </p:nvSpPr>
        <p:spPr>
          <a:xfrm>
            <a:off x="-1" y="803305"/>
            <a:ext cx="12191999" cy="6054694"/>
          </a:xfrm>
        </p:spPr>
        <p:txBody>
          <a:bodyPr>
            <a:normAutofit lnSpcReduction="10000"/>
          </a:bodyPr>
          <a:lstStyle/>
          <a:p>
            <a:r>
              <a:rPr lang="en-GB" dirty="0"/>
              <a:t>In 2016, EDF also agreed to build Sizewell C using the </a:t>
            </a:r>
            <a:r>
              <a:rPr lang="en-GB" dirty="0" err="1"/>
              <a:t>CfD</a:t>
            </a:r>
            <a:r>
              <a:rPr lang="en-GB" dirty="0"/>
              <a:t> model, but in 2017, before Hinkley construction started, EDF said it would not go ahead with Sizewell using the </a:t>
            </a:r>
            <a:r>
              <a:rPr lang="en-GB" dirty="0" err="1"/>
              <a:t>CfD</a:t>
            </a:r>
            <a:r>
              <a:rPr lang="en-GB" dirty="0"/>
              <a:t> model &amp; proposed the RAB model for Sizewell</a:t>
            </a:r>
          </a:p>
          <a:p>
            <a:endParaRPr lang="en-GB" dirty="0"/>
          </a:p>
          <a:p>
            <a:r>
              <a:rPr lang="en-GB" dirty="0"/>
              <a:t>Sizewell consortium to take it to investment decision was 80% EDF &amp; 20% CGN</a:t>
            </a:r>
          </a:p>
          <a:p>
            <a:endParaRPr lang="en-GB" dirty="0"/>
          </a:p>
          <a:p>
            <a:r>
              <a:rPr lang="en-GB" dirty="0"/>
              <a:t>All 4 other UK nuclear projects announced around that time were expected to use </a:t>
            </a:r>
            <a:r>
              <a:rPr lang="en-GB" dirty="0" err="1"/>
              <a:t>CfDs</a:t>
            </a:r>
            <a:r>
              <a:rPr lang="en-GB" dirty="0"/>
              <a:t> but all collapsed by 2021 because of lack of investors. In 1 case, UK government had offered to take a 30% stake &amp; provide all the finance but no other investors came forward</a:t>
            </a:r>
          </a:p>
          <a:p>
            <a:endParaRPr lang="en-GB" dirty="0"/>
          </a:p>
          <a:p>
            <a:r>
              <a:rPr lang="en-GB" dirty="0" err="1"/>
              <a:t>CfDs</a:t>
            </a:r>
            <a:r>
              <a:rPr lang="en-GB" dirty="0"/>
              <a:t> appear to have been highly successful in UK for offshore wind only requiring 15-year contracts with real prices falling by 2/3 in only 6 years. Offshore wind projects tend to be completed close to time &amp; budget so are not seen as risky</a:t>
            </a:r>
          </a:p>
          <a:p>
            <a:endParaRPr lang="en-GB" dirty="0"/>
          </a:p>
        </p:txBody>
      </p:sp>
    </p:spTree>
    <p:extLst>
      <p:ext uri="{BB962C8B-B14F-4D97-AF65-F5344CB8AC3E}">
        <p14:creationId xmlns:p14="http://schemas.microsoft.com/office/powerpoint/2010/main" val="3540162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a:t>Regulated Asset Base (RAB) model</a:t>
            </a:r>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499"/>
          </a:xfrm>
        </p:spPr>
        <p:txBody>
          <a:bodyPr>
            <a:normAutofit fontScale="92500" lnSpcReduction="20000"/>
          </a:bodyPr>
          <a:lstStyle/>
          <a:p>
            <a:r>
              <a:rPr lang="en-GB" dirty="0"/>
              <a:t>US monopoly utility assets have been regulated using a form of the Regulated Asset Base model for about 100 years</a:t>
            </a:r>
          </a:p>
          <a:p>
            <a:endParaRPr lang="en-GB" dirty="0"/>
          </a:p>
          <a:p>
            <a:r>
              <a:rPr lang="en-GB" dirty="0"/>
              <a:t>Under this model, the facility owner is allowed to earn a ‘fair’ rate of return on their investment plus recovering all their operating costs. So, an asset that cost $1bn could earn $100m per year if the allowed rate of return is 10% + repayment of operating costs</a:t>
            </a:r>
          </a:p>
          <a:p>
            <a:endParaRPr lang="en-GB" dirty="0"/>
          </a:p>
          <a:p>
            <a:r>
              <a:rPr lang="en-GB" dirty="0"/>
              <a:t>The allowed rate of return should be equal to the return that could be earned with a normal investment with a similar level of risk – utility infrastructure seen as low risk</a:t>
            </a:r>
          </a:p>
          <a:p>
            <a:endParaRPr lang="en-GB" dirty="0"/>
          </a:p>
          <a:p>
            <a:r>
              <a:rPr lang="en-GB" dirty="0"/>
              <a:t>US regulation almost invariably does not allow the investor to start recovering their costs including interest on loans until the facility is complete &amp; it has been judged ‘used, useful &amp; the costs prudently incurred’ to stop ‘gold-plating’</a:t>
            </a:r>
          </a:p>
          <a:p>
            <a:endParaRPr lang="en-GB" dirty="0"/>
          </a:p>
          <a:p>
            <a:r>
              <a:rPr lang="en-GB" dirty="0"/>
              <a:t>This is to require the utility to back their judgement on what assets are needed. This principle was broken for Vogtle &amp; Summer where finance costs were paid by consumers from 2010 onwards</a:t>
            </a:r>
          </a:p>
        </p:txBody>
      </p:sp>
    </p:spTree>
    <p:extLst>
      <p:ext uri="{BB962C8B-B14F-4D97-AF65-F5344CB8AC3E}">
        <p14:creationId xmlns:p14="http://schemas.microsoft.com/office/powerpoint/2010/main" val="108928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a:t>Regulated Asset Base (RAB) model</a:t>
            </a:r>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499"/>
          </a:xfrm>
        </p:spPr>
        <p:txBody>
          <a:bodyPr>
            <a:normAutofit fontScale="92500" lnSpcReduction="20000"/>
          </a:bodyPr>
          <a:lstStyle/>
          <a:p>
            <a:r>
              <a:rPr lang="en-GB" dirty="0"/>
              <a:t>EDF said it would not take a stake in a RAB funded Sizewell but would supply, build, operate &amp; maintain the reactor – activities likely to be profitable</a:t>
            </a:r>
          </a:p>
          <a:p>
            <a:endParaRPr lang="en-GB" dirty="0"/>
          </a:p>
          <a:p>
            <a:r>
              <a:rPr lang="en-GB" dirty="0"/>
              <a:t>RAB had been used for a major piece of water supply infrastructure (Thames Tideway) starting construction in 2016 but not yet complete. But unlike Sizewell, Thames Tideway has no output to sell, it earns its keep by being there. Thames Tideway is seen as a big project, but its cost is about 1/10 that of Sizewell &amp; it is just basically a big tunnel</a:t>
            </a:r>
          </a:p>
          <a:p>
            <a:endParaRPr lang="en-GB" dirty="0"/>
          </a:p>
          <a:p>
            <a:r>
              <a:rPr lang="en-GB" dirty="0"/>
              <a:t>Under RAB, a developer (for Sizewell, EDF) takes the project to the point of investment decision &amp; the final owners are expected to then buy the project at cost</a:t>
            </a:r>
          </a:p>
          <a:p>
            <a:endParaRPr lang="en-GB" dirty="0"/>
          </a:p>
          <a:p>
            <a:r>
              <a:rPr lang="en-GB" dirty="0"/>
              <a:t>Once an investment decision has been taken, investors recover their finance costs from consumers from the day an investment decision is taken until construction completion via a surcharge on electricity bills</a:t>
            </a:r>
          </a:p>
          <a:p>
            <a:endParaRPr lang="en-GB" dirty="0"/>
          </a:p>
          <a:p>
            <a:r>
              <a:rPr lang="en-GB" dirty="0"/>
              <a:t>Government claims RAB will result in cheaper power than </a:t>
            </a:r>
            <a:r>
              <a:rPr lang="en-GB" dirty="0" err="1"/>
              <a:t>CfD</a:t>
            </a:r>
            <a:r>
              <a:rPr lang="en-GB" dirty="0"/>
              <a:t> because finance charges will be less, but this is an illusion. Interest charges will be paid by consumers long before a kWh has been generated</a:t>
            </a:r>
          </a:p>
        </p:txBody>
      </p:sp>
    </p:spTree>
    <p:extLst>
      <p:ext uri="{BB962C8B-B14F-4D97-AF65-F5344CB8AC3E}">
        <p14:creationId xmlns:p14="http://schemas.microsoft.com/office/powerpoint/2010/main" val="3062581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a:t>Regulated Asset Base (RAB) model</a:t>
            </a:r>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499"/>
          </a:xfrm>
        </p:spPr>
        <p:txBody>
          <a:bodyPr>
            <a:normAutofit fontScale="92500" lnSpcReduction="20000"/>
          </a:bodyPr>
          <a:lstStyle/>
          <a:p>
            <a:r>
              <a:rPr lang="en-GB" dirty="0"/>
              <a:t>Contract duration is not known yet</a:t>
            </a:r>
          </a:p>
          <a:p>
            <a:endParaRPr lang="en-GB" dirty="0"/>
          </a:p>
          <a:p>
            <a:r>
              <a:rPr lang="en-GB" dirty="0"/>
              <a:t>Government claimed Sizewell could be financed entirely by institutional investors e.g., pension funds, mostly UK-based</a:t>
            </a:r>
          </a:p>
          <a:p>
            <a:endParaRPr lang="en-GB" dirty="0"/>
          </a:p>
          <a:p>
            <a:r>
              <a:rPr lang="en-GB" dirty="0"/>
              <a:t>Investors were reluctant to come forward &amp; by March 2024, a shortlist of only 6 potential investors had been established probably only offering about £5-6bn. There are suspicions that 1 or 2 of the shortlisted investors have dropped out</a:t>
            </a:r>
          </a:p>
          <a:p>
            <a:endParaRPr lang="en-GB" dirty="0"/>
          </a:p>
          <a:p>
            <a:r>
              <a:rPr lang="en-GB" dirty="0"/>
              <a:t>1 of the 6 is a UK pension fund (maybe exited), 1 is a UK energy company, 1 is a UAE energy company &amp; 3 are European investment funds (1 may have exited)</a:t>
            </a:r>
          </a:p>
          <a:p>
            <a:endParaRPr lang="en-GB" dirty="0"/>
          </a:p>
          <a:p>
            <a:r>
              <a:rPr lang="en-GB" dirty="0"/>
              <a:t>Government refuses to give a cost estimate for Sizewell but appears to be briefing a figure of £20bn. This is laughable as Sizewell is claimed to be a copy of Hinkley Point and £20bn is only 40% of the latest estimate for Hinkley Point &amp; £8.5bn will be spent just to get to an investment decision</a:t>
            </a:r>
          </a:p>
        </p:txBody>
      </p:sp>
    </p:spTree>
    <p:extLst>
      <p:ext uri="{BB962C8B-B14F-4D97-AF65-F5344CB8AC3E}">
        <p14:creationId xmlns:p14="http://schemas.microsoft.com/office/powerpoint/2010/main" val="1424966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a:t>Regulated Asset Base (RAB) model</a:t>
            </a:r>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499"/>
          </a:xfrm>
        </p:spPr>
        <p:txBody>
          <a:bodyPr>
            <a:normAutofit/>
          </a:bodyPr>
          <a:lstStyle/>
          <a:p>
            <a:r>
              <a:rPr lang="en-GB" dirty="0"/>
              <a:t>EDF has been forced to agree to probably take a 19.99% stake in the project.</a:t>
            </a:r>
          </a:p>
          <a:p>
            <a:endParaRPr lang="en-GB" dirty="0"/>
          </a:p>
          <a:p>
            <a:r>
              <a:rPr lang="en-GB" dirty="0"/>
              <a:t>If we assume Sizewell can be built for 20% less than Hinkley (against all historical precedent) for £40bn, £6bn comes from the shortlist &amp; EDF takes 20%, that still leaves UK government with a need for £26bn, a 2/3 stake</a:t>
            </a:r>
          </a:p>
          <a:p>
            <a:endParaRPr lang="en-GB" dirty="0"/>
          </a:p>
          <a:p>
            <a:r>
              <a:rPr lang="en-GB" dirty="0"/>
              <a:t>At least £8.5bn will be spent simply to get Sizewell to the point of a firm investment decision &amp; that money will go straight into the ‘asset base’</a:t>
            </a:r>
          </a:p>
          <a:p>
            <a:endParaRPr lang="en-GB" dirty="0"/>
          </a:p>
          <a:p>
            <a:r>
              <a:rPr lang="en-GB" dirty="0"/>
              <a:t>Consumers will be paying the interest on that from the day when/if an investment decision is taken. If the allowed rate of return is 10%, that will add £850m to consumer bills (£30 per consumers) in the first year &amp; in the last year of construction, the surcharge will be £4bn, £130 per consumer.</a:t>
            </a:r>
          </a:p>
          <a:p>
            <a:endParaRPr lang="en-GB" dirty="0"/>
          </a:p>
        </p:txBody>
      </p:sp>
    </p:spTree>
    <p:extLst>
      <p:ext uri="{BB962C8B-B14F-4D97-AF65-F5344CB8AC3E}">
        <p14:creationId xmlns:p14="http://schemas.microsoft.com/office/powerpoint/2010/main" val="3476689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B04A8-9E88-92C5-10CE-7C8BAC28359C}"/>
              </a:ext>
            </a:extLst>
          </p:cNvPr>
          <p:cNvSpPr>
            <a:spLocks noGrp="1"/>
          </p:cNvSpPr>
          <p:nvPr>
            <p:ph type="title"/>
          </p:nvPr>
        </p:nvSpPr>
        <p:spPr>
          <a:xfrm>
            <a:off x="0" y="1"/>
            <a:ext cx="12192000" cy="811849"/>
          </a:xfrm>
        </p:spPr>
        <p:txBody>
          <a:bodyPr/>
          <a:lstStyle/>
          <a:p>
            <a:pPr algn="ctr"/>
            <a:r>
              <a:rPr lang="en-GB" dirty="0"/>
              <a:t>Regulated Asset Base: How is power bought &amp; sold?</a:t>
            </a:r>
          </a:p>
        </p:txBody>
      </p:sp>
      <p:sp>
        <p:nvSpPr>
          <p:cNvPr id="3" name="Content Placeholder 2">
            <a:extLst>
              <a:ext uri="{FF2B5EF4-FFF2-40B4-BE49-F238E27FC236}">
                <a16:creationId xmlns:a16="http://schemas.microsoft.com/office/drawing/2014/main" id="{7DE9CA5F-9BD8-757A-2183-4257C17E8F48}"/>
              </a:ext>
            </a:extLst>
          </p:cNvPr>
          <p:cNvSpPr>
            <a:spLocks noGrp="1"/>
          </p:cNvSpPr>
          <p:nvPr>
            <p:ph idx="1"/>
          </p:nvPr>
        </p:nvSpPr>
        <p:spPr>
          <a:xfrm>
            <a:off x="0" y="811850"/>
            <a:ext cx="12192000" cy="6046150"/>
          </a:xfrm>
        </p:spPr>
        <p:txBody>
          <a:bodyPr/>
          <a:lstStyle/>
          <a:p>
            <a:r>
              <a:rPr lang="en-GB" dirty="0"/>
              <a:t>As with Hinkley, power will be sold at market price to the LCCC &amp; all electricity retailers must buy their share</a:t>
            </a:r>
          </a:p>
          <a:p>
            <a:endParaRPr lang="en-GB" dirty="0"/>
          </a:p>
          <a:p>
            <a:r>
              <a:rPr lang="en-GB" dirty="0"/>
              <a:t>The owners will have a </a:t>
            </a:r>
            <a:r>
              <a:rPr lang="en-GB" dirty="0" err="1"/>
              <a:t>CfD</a:t>
            </a:r>
            <a:r>
              <a:rPr lang="en-GB" dirty="0"/>
              <a:t> &amp; will receive their income in 2 parts, 1 part from the market &amp; 1 part from a consumer subsidy paid by the electricity retailer who will pass the cost on to consumers.</a:t>
            </a:r>
          </a:p>
          <a:p>
            <a:endParaRPr lang="en-GB" dirty="0"/>
          </a:p>
          <a:p>
            <a:r>
              <a:rPr lang="en-GB" dirty="0"/>
              <a:t>Unlike Hinkley where the price is fixed in real terms the price will be different every year. With Hinkley, the price of power is fixed, with Sizewell, the income of the owners is fixed</a:t>
            </a:r>
          </a:p>
        </p:txBody>
      </p:sp>
    </p:spTree>
    <p:extLst>
      <p:ext uri="{BB962C8B-B14F-4D97-AF65-F5344CB8AC3E}">
        <p14:creationId xmlns:p14="http://schemas.microsoft.com/office/powerpoint/2010/main" val="3551564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542C2-EB80-8E3B-8587-19EEF237AEA3}"/>
              </a:ext>
            </a:extLst>
          </p:cNvPr>
          <p:cNvSpPr>
            <a:spLocks noGrp="1"/>
          </p:cNvSpPr>
          <p:nvPr>
            <p:ph type="title"/>
          </p:nvPr>
        </p:nvSpPr>
        <p:spPr>
          <a:xfrm>
            <a:off x="0" y="1"/>
            <a:ext cx="12192000" cy="931491"/>
          </a:xfrm>
        </p:spPr>
        <p:txBody>
          <a:bodyPr/>
          <a:lstStyle/>
          <a:p>
            <a:pPr algn="ctr"/>
            <a:r>
              <a:rPr lang="en-GB" dirty="0"/>
              <a:t>Experience with RAB</a:t>
            </a:r>
          </a:p>
        </p:txBody>
      </p:sp>
      <p:sp>
        <p:nvSpPr>
          <p:cNvPr id="3" name="Content Placeholder 2">
            <a:extLst>
              <a:ext uri="{FF2B5EF4-FFF2-40B4-BE49-F238E27FC236}">
                <a16:creationId xmlns:a16="http://schemas.microsoft.com/office/drawing/2014/main" id="{39B9D933-7F34-EDE3-18A8-A16B98E92515}"/>
              </a:ext>
            </a:extLst>
          </p:cNvPr>
          <p:cNvSpPr>
            <a:spLocks noGrp="1"/>
          </p:cNvSpPr>
          <p:nvPr>
            <p:ph idx="1"/>
          </p:nvPr>
        </p:nvSpPr>
        <p:spPr>
          <a:xfrm>
            <a:off x="0" y="931492"/>
            <a:ext cx="12192000" cy="5926508"/>
          </a:xfrm>
        </p:spPr>
        <p:txBody>
          <a:bodyPr>
            <a:normAutofit fontScale="92500" lnSpcReduction="10000"/>
          </a:bodyPr>
          <a:lstStyle/>
          <a:p>
            <a:r>
              <a:rPr lang="en-GB" dirty="0"/>
              <a:t>EDF set a budget in 2016 of £458m to get from project announcement (2016) to final investment decision, expected around 2020.</a:t>
            </a:r>
          </a:p>
          <a:p>
            <a:endParaRPr lang="en-GB" dirty="0"/>
          </a:p>
          <a:p>
            <a:r>
              <a:rPr lang="en-GB" dirty="0"/>
              <a:t>By 2022, this had been spent &amp; government chose to buy out China General Nuclear on national security grounds &amp; put in a total of £700m to get to investment decision. In 2023, it put in a further £500m</a:t>
            </a:r>
          </a:p>
          <a:p>
            <a:endParaRPr lang="en-GB" dirty="0"/>
          </a:p>
          <a:p>
            <a:r>
              <a:rPr lang="en-GB" dirty="0"/>
              <a:t>By end 2023, EDF had spent about £700m &amp; refused to spend more so UK government put in a further £1.3bn</a:t>
            </a:r>
          </a:p>
          <a:p>
            <a:endParaRPr lang="en-GB" dirty="0"/>
          </a:p>
          <a:p>
            <a:r>
              <a:rPr lang="en-GB" dirty="0"/>
              <a:t>In August, government put in a further £5.5bn so if this is sufficient, it will have cost £8.5bn just to get to the point of an investment decision</a:t>
            </a:r>
          </a:p>
          <a:p>
            <a:endParaRPr lang="en-GB" dirty="0"/>
          </a:p>
          <a:p>
            <a:r>
              <a:rPr lang="en-GB" dirty="0"/>
              <a:t>Clearly the decision has been taken &amp; the delay is negotiating terms &amp; contribution from the private investors</a:t>
            </a:r>
          </a:p>
        </p:txBody>
      </p:sp>
    </p:spTree>
    <p:extLst>
      <p:ext uri="{BB962C8B-B14F-4D97-AF65-F5344CB8AC3E}">
        <p14:creationId xmlns:p14="http://schemas.microsoft.com/office/powerpoint/2010/main" val="2300070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AC2CB-270D-6DCE-5823-D2139B789393}"/>
              </a:ext>
            </a:extLst>
          </p:cNvPr>
          <p:cNvSpPr>
            <a:spLocks noGrp="1"/>
          </p:cNvSpPr>
          <p:nvPr>
            <p:ph type="title"/>
          </p:nvPr>
        </p:nvSpPr>
        <p:spPr>
          <a:xfrm>
            <a:off x="0" y="1"/>
            <a:ext cx="12192000" cy="871670"/>
          </a:xfrm>
        </p:spPr>
        <p:txBody>
          <a:bodyPr/>
          <a:lstStyle/>
          <a:p>
            <a:pPr algn="ctr"/>
            <a:r>
              <a:rPr lang="en-GB" dirty="0"/>
              <a:t>Why is nuclear power financially risky</a:t>
            </a:r>
          </a:p>
        </p:txBody>
      </p:sp>
      <p:sp>
        <p:nvSpPr>
          <p:cNvPr id="3" name="Content Placeholder 2">
            <a:extLst>
              <a:ext uri="{FF2B5EF4-FFF2-40B4-BE49-F238E27FC236}">
                <a16:creationId xmlns:a16="http://schemas.microsoft.com/office/drawing/2014/main" id="{28D19E06-665A-9CCA-C46C-CAE8C643FE9B}"/>
              </a:ext>
            </a:extLst>
          </p:cNvPr>
          <p:cNvSpPr>
            <a:spLocks noGrp="1"/>
          </p:cNvSpPr>
          <p:nvPr>
            <p:ph idx="1"/>
          </p:nvPr>
        </p:nvSpPr>
        <p:spPr>
          <a:xfrm>
            <a:off x="0" y="1034041"/>
            <a:ext cx="12192000" cy="5823958"/>
          </a:xfrm>
        </p:spPr>
        <p:txBody>
          <a:bodyPr/>
          <a:lstStyle/>
          <a:p>
            <a:r>
              <a:rPr lang="en-GB" dirty="0"/>
              <a:t>Nuclear projects are difficult to finance because they are financially risky. They are capital-intensive, always overrun construction cost &amp; are completed late, often by a large amount</a:t>
            </a:r>
          </a:p>
          <a:p>
            <a:endParaRPr lang="en-GB" dirty="0"/>
          </a:p>
          <a:p>
            <a:r>
              <a:rPr lang="en-GB" dirty="0"/>
              <a:t>Banks are not anti-nuclear, they are anti-risk-taking</a:t>
            </a:r>
          </a:p>
          <a:p>
            <a:endParaRPr lang="en-GB" dirty="0"/>
          </a:p>
          <a:p>
            <a:r>
              <a:rPr lang="en-GB" dirty="0"/>
              <a:t>The key bodies assessing risk are not the owners, they are financiers &amp; credit rating agencies. If Moody’s et al believe an investment is risky, they might reduce the investor’s credit rating, increasing cost of borrowing for the whole company</a:t>
            </a:r>
          </a:p>
          <a:p>
            <a:endParaRPr lang="en-GB" dirty="0"/>
          </a:p>
          <a:p>
            <a:r>
              <a:rPr lang="en-GB" dirty="0"/>
              <a:t>Risk can be split into two types: market risk &amp; technology risk</a:t>
            </a:r>
          </a:p>
          <a:p>
            <a:endParaRPr lang="en-GB" dirty="0"/>
          </a:p>
        </p:txBody>
      </p:sp>
    </p:spTree>
    <p:extLst>
      <p:ext uri="{BB962C8B-B14F-4D97-AF65-F5344CB8AC3E}">
        <p14:creationId xmlns:p14="http://schemas.microsoft.com/office/powerpoint/2010/main" val="1833306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a:t>Role of national government</a:t>
            </a:r>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499"/>
          </a:xfrm>
        </p:spPr>
        <p:txBody>
          <a:bodyPr>
            <a:normAutofit fontScale="77500" lnSpcReduction="20000"/>
          </a:bodyPr>
          <a:lstStyle/>
          <a:p>
            <a:r>
              <a:rPr lang="en-GB" dirty="0"/>
              <a:t>National government has always had to play an enabling role with nuclear power, guaranteeing availability of waste disposal facilities, exempting reactor owners from accident liability, finding sites etc</a:t>
            </a:r>
          </a:p>
          <a:p>
            <a:endParaRPr lang="en-GB" dirty="0"/>
          </a:p>
          <a:p>
            <a:r>
              <a:rPr lang="en-GB" dirty="0"/>
              <a:t>Increasingly government is being asked to make a direct financial contribution, subsidising reactor design development, facilitating finance &amp; taking equity stakes </a:t>
            </a:r>
          </a:p>
          <a:p>
            <a:endParaRPr lang="en-GB" dirty="0"/>
          </a:p>
          <a:p>
            <a:r>
              <a:rPr lang="en-GB" dirty="0"/>
              <a:t>It appeared sovereign loan guarantees were going to be important for new nuclear. A sovereign loan guarantee means that if the project fails, taxpayers will repay any loans taken. Essentially lenders will be lending to a national government &amp; this makes the loans extremely cheap because governments don’t go bankrupt</a:t>
            </a:r>
          </a:p>
          <a:p>
            <a:endParaRPr lang="en-GB" dirty="0"/>
          </a:p>
          <a:p>
            <a:r>
              <a:rPr lang="en-GB" dirty="0"/>
              <a:t>Limited loan guarantees were given for </a:t>
            </a:r>
            <a:r>
              <a:rPr lang="en-GB" dirty="0" err="1"/>
              <a:t>Olkiluoto</a:t>
            </a:r>
            <a:r>
              <a:rPr lang="en-GB" dirty="0"/>
              <a:t> (about 1/3 of the expected borrowing, €700m was covered). US loan guarantees were offered to the Vogtle &amp; Summer project to cover 80% of the borrowing, but not taken up by Summer. UK loan guarantees were offered for Hinkley to cover all the borrowing but not taken up</a:t>
            </a:r>
          </a:p>
          <a:p>
            <a:endParaRPr lang="en-GB" dirty="0"/>
          </a:p>
          <a:p>
            <a:r>
              <a:rPr lang="en-GB" dirty="0"/>
              <a:t>The problem for guarantor governments is that guaranteed loans count in national debt. Recipients must pay a fee for the guarantee that reflects the riskiness of the investment. The EC required that the fee offered to Hinkley be increased from about 2.2% to 3%. In the US, the fee for a reactor proposed for a state in a competitive electricity market was reported to be 11.5% &amp; this was said to be what killed the project</a:t>
            </a:r>
          </a:p>
        </p:txBody>
      </p:sp>
    </p:spTree>
    <p:extLst>
      <p:ext uri="{BB962C8B-B14F-4D97-AF65-F5344CB8AC3E}">
        <p14:creationId xmlns:p14="http://schemas.microsoft.com/office/powerpoint/2010/main" val="2737425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a:t>Conclusions</a:t>
            </a:r>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499"/>
          </a:xfrm>
        </p:spPr>
        <p:txBody>
          <a:bodyPr>
            <a:normAutofit/>
          </a:bodyPr>
          <a:lstStyle/>
          <a:p>
            <a:r>
              <a:rPr lang="en-GB" dirty="0"/>
              <a:t>There is no model of financing new nuclear in countries that operate a competitive electricity market. The option most likely to succeed is public ownership</a:t>
            </a:r>
          </a:p>
          <a:p>
            <a:endParaRPr lang="en-GB" dirty="0"/>
          </a:p>
          <a:p>
            <a:r>
              <a:rPr lang="en-GB" dirty="0"/>
              <a:t>It seems a bad use of public money to use it for projects that private investors would not dream of financing because of how risky they are</a:t>
            </a:r>
          </a:p>
        </p:txBody>
      </p:sp>
    </p:spTree>
    <p:extLst>
      <p:ext uri="{BB962C8B-B14F-4D97-AF65-F5344CB8AC3E}">
        <p14:creationId xmlns:p14="http://schemas.microsoft.com/office/powerpoint/2010/main" val="1213978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ED1DE-06BE-CDF9-68CC-6012D0872456}"/>
              </a:ext>
            </a:extLst>
          </p:cNvPr>
          <p:cNvSpPr>
            <a:spLocks noGrp="1"/>
          </p:cNvSpPr>
          <p:nvPr>
            <p:ph type="title"/>
          </p:nvPr>
        </p:nvSpPr>
        <p:spPr>
          <a:xfrm>
            <a:off x="0" y="1"/>
            <a:ext cx="12192000" cy="863124"/>
          </a:xfrm>
        </p:spPr>
        <p:txBody>
          <a:bodyPr/>
          <a:lstStyle/>
          <a:p>
            <a:pPr algn="ctr"/>
            <a:r>
              <a:rPr lang="en-GB" dirty="0"/>
              <a:t>Why are nuclear projects financially risky: Market risk</a:t>
            </a:r>
          </a:p>
        </p:txBody>
      </p:sp>
      <p:sp>
        <p:nvSpPr>
          <p:cNvPr id="3" name="Content Placeholder 2">
            <a:extLst>
              <a:ext uri="{FF2B5EF4-FFF2-40B4-BE49-F238E27FC236}">
                <a16:creationId xmlns:a16="http://schemas.microsoft.com/office/drawing/2014/main" id="{FE6F25E6-10AD-4DCB-4ED6-5C67D03A7CE5}"/>
              </a:ext>
            </a:extLst>
          </p:cNvPr>
          <p:cNvSpPr>
            <a:spLocks noGrp="1"/>
          </p:cNvSpPr>
          <p:nvPr>
            <p:ph idx="1"/>
          </p:nvPr>
        </p:nvSpPr>
        <p:spPr>
          <a:xfrm>
            <a:off x="-1" y="940037"/>
            <a:ext cx="12191999" cy="5917962"/>
          </a:xfrm>
        </p:spPr>
        <p:txBody>
          <a:bodyPr>
            <a:normAutofit fontScale="92500" lnSpcReduction="20000"/>
          </a:bodyPr>
          <a:lstStyle/>
          <a:p>
            <a:r>
              <a:rPr lang="en-GB" dirty="0"/>
              <a:t>Market risk is from the risk market price of power fails to cover </a:t>
            </a:r>
            <a:r>
              <a:rPr lang="en-GB" dirty="0" err="1"/>
              <a:t>nuclear’s</a:t>
            </a:r>
            <a:r>
              <a:rPr lang="en-GB" dirty="0"/>
              <a:t> costs</a:t>
            </a:r>
          </a:p>
          <a:p>
            <a:endParaRPr lang="en-GB" dirty="0"/>
          </a:p>
          <a:p>
            <a:r>
              <a:rPr lang="en-GB" dirty="0"/>
              <a:t>Nuclear is more subject to market risk because its costs are high, fixed &amp; the plant has to keep operating even if it is losing money</a:t>
            </a:r>
          </a:p>
          <a:p>
            <a:endParaRPr lang="en-GB" dirty="0"/>
          </a:p>
          <a:p>
            <a:r>
              <a:rPr lang="en-GB" dirty="0"/>
              <a:t>In 2002 in UK, the wholesale electricity market price fell steeply. The privatised nuclear company, British Energy, sold all its power to the spot market so it was fully exposed to the market &amp; its costs were higher than the market price &amp; the company went bankrupt</a:t>
            </a:r>
          </a:p>
          <a:p>
            <a:endParaRPr lang="en-GB" dirty="0"/>
          </a:p>
          <a:p>
            <a:r>
              <a:rPr lang="en-GB" dirty="0"/>
              <a:t>Government saved the company at a cost to taxpayers of &gt;£11bn</a:t>
            </a:r>
          </a:p>
          <a:p>
            <a:endParaRPr lang="en-GB" dirty="0"/>
          </a:p>
          <a:p>
            <a:r>
              <a:rPr lang="en-GB" dirty="0"/>
              <a:t>Wholesale electricity markets have little ‘liquidity’ &amp; prices are volatile &amp; unpredictable so nobody would rely on them</a:t>
            </a:r>
          </a:p>
          <a:p>
            <a:endParaRPr lang="en-GB" dirty="0"/>
          </a:p>
          <a:p>
            <a:r>
              <a:rPr lang="en-GB" dirty="0"/>
              <a:t>New nuclear power will not be financeable if the plant income depends on the wholesale electricity price</a:t>
            </a:r>
          </a:p>
        </p:txBody>
      </p:sp>
    </p:spTree>
    <p:extLst>
      <p:ext uri="{BB962C8B-B14F-4D97-AF65-F5344CB8AC3E}">
        <p14:creationId xmlns:p14="http://schemas.microsoft.com/office/powerpoint/2010/main" val="2628895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ED1DE-06BE-CDF9-68CC-6012D0872456}"/>
              </a:ext>
            </a:extLst>
          </p:cNvPr>
          <p:cNvSpPr>
            <a:spLocks noGrp="1"/>
          </p:cNvSpPr>
          <p:nvPr>
            <p:ph type="title"/>
          </p:nvPr>
        </p:nvSpPr>
        <p:spPr>
          <a:xfrm>
            <a:off x="0" y="1"/>
            <a:ext cx="12192000" cy="863124"/>
          </a:xfrm>
        </p:spPr>
        <p:txBody>
          <a:bodyPr>
            <a:normAutofit fontScale="90000"/>
          </a:bodyPr>
          <a:lstStyle/>
          <a:p>
            <a:pPr algn="ctr"/>
            <a:r>
              <a:rPr lang="en-GB" dirty="0"/>
              <a:t>Why are nuclear projects financially risky: Technology risk</a:t>
            </a:r>
          </a:p>
        </p:txBody>
      </p:sp>
      <p:sp>
        <p:nvSpPr>
          <p:cNvPr id="3" name="Content Placeholder 2">
            <a:extLst>
              <a:ext uri="{FF2B5EF4-FFF2-40B4-BE49-F238E27FC236}">
                <a16:creationId xmlns:a16="http://schemas.microsoft.com/office/drawing/2014/main" id="{FE6F25E6-10AD-4DCB-4ED6-5C67D03A7CE5}"/>
              </a:ext>
            </a:extLst>
          </p:cNvPr>
          <p:cNvSpPr>
            <a:spLocks noGrp="1"/>
          </p:cNvSpPr>
          <p:nvPr>
            <p:ph idx="1"/>
          </p:nvPr>
        </p:nvSpPr>
        <p:spPr>
          <a:xfrm>
            <a:off x="-1" y="940037"/>
            <a:ext cx="12191999" cy="5917962"/>
          </a:xfrm>
        </p:spPr>
        <p:txBody>
          <a:bodyPr>
            <a:normAutofit fontScale="92500" lnSpcReduction="10000"/>
          </a:bodyPr>
          <a:lstStyle/>
          <a:p>
            <a:r>
              <a:rPr lang="en-GB" dirty="0"/>
              <a:t>Technology risk is from the risk the technology doesn’t meet performance expectations: If it costs more to build, more to operate or is less reliable than expected</a:t>
            </a:r>
          </a:p>
          <a:p>
            <a:endParaRPr lang="en-GB" dirty="0"/>
          </a:p>
          <a:p>
            <a:r>
              <a:rPr lang="en-GB" dirty="0"/>
              <a:t>As a result, income from power sales, whether contract or market determined, might be insufficient to cover costs</a:t>
            </a:r>
          </a:p>
          <a:p>
            <a:endParaRPr lang="en-GB" dirty="0"/>
          </a:p>
          <a:p>
            <a:r>
              <a:rPr lang="en-GB" dirty="0"/>
              <a:t>In regions where generation is a regulated monopoly, there is a risk if the regulator does not guarantee to allow the owner to recover all their costs</a:t>
            </a:r>
          </a:p>
          <a:p>
            <a:endParaRPr lang="en-GB" dirty="0"/>
          </a:p>
          <a:p>
            <a:r>
              <a:rPr lang="en-GB" dirty="0"/>
              <a:t>In the 1979 US nuclear ordering ended abruptly &amp; 120 orders were abandoned (US only has 94 operating reactors), some nearly complete, because regulators signalled they would not allow costs they believed were excessive to be recovered from consumers</a:t>
            </a:r>
          </a:p>
          <a:p>
            <a:endParaRPr lang="en-GB" dirty="0"/>
          </a:p>
          <a:p>
            <a:r>
              <a:rPr lang="en-GB" dirty="0"/>
              <a:t>Nuclear projects will be hard to finance if some of the technology risk falls on the owner</a:t>
            </a:r>
          </a:p>
        </p:txBody>
      </p:sp>
    </p:spTree>
    <p:extLst>
      <p:ext uri="{BB962C8B-B14F-4D97-AF65-F5344CB8AC3E}">
        <p14:creationId xmlns:p14="http://schemas.microsoft.com/office/powerpoint/2010/main" val="2988966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a:t>How were existing NPPs financed in the past?</a:t>
            </a:r>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499"/>
          </a:xfrm>
        </p:spPr>
        <p:txBody>
          <a:bodyPr>
            <a:normAutofit/>
          </a:bodyPr>
          <a:lstStyle/>
          <a:p>
            <a:r>
              <a:rPr lang="en-GB" dirty="0"/>
              <a:t>Up to 1990, financing new nuclear was not a problem for developed country utilities despite the poor record of reactors being built to time &amp; cost. EDF was able to order 58 reactors in only 20 years. All its debts were guaranteed by the French government so effectively banks were lending to the French state</a:t>
            </a:r>
          </a:p>
          <a:p>
            <a:endParaRPr lang="en-GB" dirty="0"/>
          </a:p>
          <a:p>
            <a:r>
              <a:rPr lang="en-GB" dirty="0"/>
              <a:t>Utilities were the original ‘blue chip’ investments because they could always pass on whatever costs they incurred to their consumers no matter what went wrong, so financiers were happy to lend to them at low interest rates</a:t>
            </a:r>
          </a:p>
          <a:p>
            <a:endParaRPr lang="en-GB" dirty="0"/>
          </a:p>
          <a:p>
            <a:r>
              <a:rPr lang="en-GB" dirty="0"/>
              <a:t>Developing countries, </a:t>
            </a:r>
            <a:r>
              <a:rPr lang="en-GB" dirty="0" err="1"/>
              <a:t>eg</a:t>
            </a:r>
            <a:r>
              <a:rPr lang="en-GB" dirty="0"/>
              <a:t> Turkey, Egypt, with poor credit ratings could not finance nuclear because of the rating of the country/utility, not because it was nuclear</a:t>
            </a:r>
          </a:p>
        </p:txBody>
      </p:sp>
    </p:spTree>
    <p:extLst>
      <p:ext uri="{BB962C8B-B14F-4D97-AF65-F5344CB8AC3E}">
        <p14:creationId xmlns:p14="http://schemas.microsoft.com/office/powerpoint/2010/main" val="3560716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a:t>What has changed since then?</a:t>
            </a:r>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499"/>
          </a:xfrm>
        </p:spPr>
        <p:txBody>
          <a:bodyPr>
            <a:normAutofit fontScale="85000" lnSpcReduction="20000"/>
          </a:bodyPr>
          <a:lstStyle/>
          <a:p>
            <a:r>
              <a:rPr lang="en-GB" dirty="0"/>
              <a:t>The real cost of reactors has increased markedly. The latest ‘overnight’ (excluding finance charges) cost estimate for Hinkley Point C EPR is £47bn (£18,000/kW), 2.5 times the cost in real terms of Sizewell B completed 1995</a:t>
            </a:r>
          </a:p>
          <a:p>
            <a:endParaRPr lang="en-GB" dirty="0"/>
          </a:p>
          <a:p>
            <a:r>
              <a:rPr lang="en-GB" dirty="0"/>
              <a:t>Delays have got much worse. UK government-commissioned research found worldwide that NPPs took 13-17 years from investment decision to operation. That is a long time to wait for a return on investment. </a:t>
            </a:r>
            <a:r>
              <a:rPr lang="en-GB" dirty="0" err="1"/>
              <a:t>Olkiluoto</a:t>
            </a:r>
            <a:r>
              <a:rPr lang="en-GB" dirty="0"/>
              <a:t> &amp; </a:t>
            </a:r>
            <a:r>
              <a:rPr lang="en-GB" dirty="0" err="1"/>
              <a:t>Flamanville</a:t>
            </a:r>
            <a:r>
              <a:rPr lang="en-GB" dirty="0"/>
              <a:t> took 20 years</a:t>
            </a:r>
          </a:p>
          <a:p>
            <a:endParaRPr lang="en-GB" dirty="0"/>
          </a:p>
          <a:p>
            <a:r>
              <a:rPr lang="en-GB" dirty="0"/>
              <a:t>Cost overruns have got worse. The same research found the outturn cost was 20-100% more than the estimate at time of investment decision. </a:t>
            </a:r>
            <a:r>
              <a:rPr lang="en-GB" dirty="0" err="1"/>
              <a:t>Olkiluoto</a:t>
            </a:r>
            <a:r>
              <a:rPr lang="en-GB" dirty="0"/>
              <a:t>, </a:t>
            </a:r>
            <a:r>
              <a:rPr lang="en-GB" dirty="0" err="1"/>
              <a:t>Flamanville</a:t>
            </a:r>
            <a:r>
              <a:rPr lang="en-GB" dirty="0"/>
              <a:t> &amp; Hinkley Point will all be beyond those ranges. </a:t>
            </a:r>
            <a:r>
              <a:rPr lang="en-GB" dirty="0" err="1"/>
              <a:t>Olkiluoto</a:t>
            </a:r>
            <a:r>
              <a:rPr lang="en-GB" dirty="0"/>
              <a:t> &amp; </a:t>
            </a:r>
            <a:r>
              <a:rPr lang="en-GB" dirty="0" err="1"/>
              <a:t>Flamanville</a:t>
            </a:r>
            <a:r>
              <a:rPr lang="en-GB" dirty="0"/>
              <a:t> are 4 times over-budget</a:t>
            </a:r>
          </a:p>
          <a:p>
            <a:endParaRPr lang="en-GB" dirty="0"/>
          </a:p>
          <a:p>
            <a:r>
              <a:rPr lang="en-GB" dirty="0"/>
              <a:t>Electricity market liberalisation means utilities are exposed to the risk from bad investment decisions. If their power is too expensive, it won’t be sold &amp; the company risks bankruptcy. Utilities have no interest in nuclear unless government is offering them a risk-free investment</a:t>
            </a:r>
          </a:p>
          <a:p>
            <a:endParaRPr lang="en-GB" dirty="0"/>
          </a:p>
          <a:p>
            <a:r>
              <a:rPr lang="en-GB" dirty="0"/>
              <a:t>All European countries have competitive electricity markets. In the US about half the country has competitive electricity markets while the rest has regulated systems. Only US nuclear projects were in regulated states</a:t>
            </a:r>
          </a:p>
        </p:txBody>
      </p:sp>
    </p:spTree>
    <p:extLst>
      <p:ext uri="{BB962C8B-B14F-4D97-AF65-F5344CB8AC3E}">
        <p14:creationId xmlns:p14="http://schemas.microsoft.com/office/powerpoint/2010/main" val="3095432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a:t>Reactor construction experience since 2000?</a:t>
            </a:r>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499"/>
          </a:xfrm>
        </p:spPr>
        <p:txBody>
          <a:bodyPr>
            <a:normAutofit fontScale="70000" lnSpcReduction="20000"/>
          </a:bodyPr>
          <a:lstStyle/>
          <a:p>
            <a:r>
              <a:rPr lang="en-GB" dirty="0"/>
              <a:t>In W Europe &amp; N America, there have been 5 NPP orders since 2000: </a:t>
            </a:r>
            <a:r>
              <a:rPr lang="en-GB" dirty="0" err="1"/>
              <a:t>Olkiluoto</a:t>
            </a:r>
            <a:r>
              <a:rPr lang="en-GB" dirty="0"/>
              <a:t> (2003, Finland), </a:t>
            </a:r>
            <a:r>
              <a:rPr lang="en-GB" dirty="0" err="1"/>
              <a:t>Flamanville</a:t>
            </a:r>
            <a:r>
              <a:rPr lang="en-GB" dirty="0"/>
              <a:t> (2005, France), Vogtle (2010, USA), Summer (2010, USA) &amp; Hinkley Point (2016, UK)</a:t>
            </a:r>
          </a:p>
          <a:p>
            <a:endParaRPr lang="en-GB" dirty="0"/>
          </a:p>
          <a:p>
            <a:r>
              <a:rPr lang="en-GB" dirty="0" err="1"/>
              <a:t>Olkiluoto</a:t>
            </a:r>
            <a:r>
              <a:rPr lang="en-GB" dirty="0"/>
              <a:t> used the ‘</a:t>
            </a:r>
            <a:r>
              <a:rPr lang="en-GB" dirty="0" err="1"/>
              <a:t>Mankala</a:t>
            </a:r>
            <a:r>
              <a:rPr lang="en-GB" dirty="0"/>
              <a:t>’ model whereby the main owner is owned by Finnish electric intensive industries who guarantee to buy the output at cost. This model had worked well previously for non-nuclear power plants. </a:t>
            </a:r>
            <a:r>
              <a:rPr lang="en-GB" dirty="0" err="1"/>
              <a:t>Olkiluoto</a:t>
            </a:r>
            <a:r>
              <a:rPr lang="en-GB" dirty="0"/>
              <a:t> was 3 times overbudget &amp; 14 years later. Electric intensive companies cannot afford to have to buy expensive power. No sign the </a:t>
            </a:r>
            <a:r>
              <a:rPr lang="en-GB" dirty="0" err="1"/>
              <a:t>Mankala</a:t>
            </a:r>
            <a:r>
              <a:rPr lang="en-GB" dirty="0"/>
              <a:t> model can be used elsewhere. </a:t>
            </a:r>
          </a:p>
          <a:p>
            <a:endParaRPr lang="en-GB" dirty="0"/>
          </a:p>
          <a:p>
            <a:r>
              <a:rPr lang="en-GB" dirty="0"/>
              <a:t>In 2005, EDF was still effectively a generation monopoly in France, so </a:t>
            </a:r>
            <a:r>
              <a:rPr lang="en-GB" dirty="0" err="1"/>
              <a:t>Flamanville</a:t>
            </a:r>
            <a:r>
              <a:rPr lang="en-GB" dirty="0"/>
              <a:t> was financed under the old monopoly method. It is 4 times over budget &amp; 13 years late. EDF probably cannot build like this again</a:t>
            </a:r>
          </a:p>
          <a:p>
            <a:endParaRPr lang="en-GB" dirty="0"/>
          </a:p>
          <a:p>
            <a:r>
              <a:rPr lang="en-GB" dirty="0"/>
              <a:t>Vogtle was financed with US government loan guarantees &amp; will be regulated as a monopoly facility with all costs repaid by consumers. Vogtle was 3 times over budget &amp; 7 years late.</a:t>
            </a:r>
          </a:p>
          <a:p>
            <a:endParaRPr lang="en-GB" dirty="0"/>
          </a:p>
          <a:p>
            <a:r>
              <a:rPr lang="en-GB" dirty="0"/>
              <a:t>Summer was financed like Vogtle but was abandoned after 4 years construction because costs &amp; times were out of control at significant cost to consumers. Regulators in S Carolina &amp; Georgia had said they would allow all costs through &amp; laws were changed. This was a promise they could not keep. Th laws were repealed &amp; the financial model will not be repeated in US</a:t>
            </a:r>
          </a:p>
          <a:p>
            <a:endParaRPr lang="en-GB" dirty="0"/>
          </a:p>
          <a:p>
            <a:r>
              <a:rPr lang="en-GB" dirty="0"/>
              <a:t>Hinkley Point was financed using Contracts for Differences (</a:t>
            </a:r>
            <a:r>
              <a:rPr lang="en-GB" dirty="0" err="1"/>
              <a:t>CfD</a:t>
            </a:r>
            <a:r>
              <a:rPr lang="en-GB" dirty="0"/>
              <a:t>). It is 100% overbudget &amp; 6 years late with 7 years of construction still left. The </a:t>
            </a:r>
            <a:r>
              <a:rPr lang="en-GB" dirty="0" err="1"/>
              <a:t>CfD</a:t>
            </a:r>
            <a:r>
              <a:rPr lang="en-GB" dirty="0"/>
              <a:t> model has been abandoned in UK for nuclear because no developer will use to it</a:t>
            </a:r>
          </a:p>
          <a:p>
            <a:endParaRPr lang="en-GB" dirty="0"/>
          </a:p>
          <a:p>
            <a:endParaRPr lang="en-GB" dirty="0"/>
          </a:p>
        </p:txBody>
      </p:sp>
    </p:spTree>
    <p:extLst>
      <p:ext uri="{BB962C8B-B14F-4D97-AF65-F5344CB8AC3E}">
        <p14:creationId xmlns:p14="http://schemas.microsoft.com/office/powerpoint/2010/main" val="236311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42683-9DBB-075B-1115-CB4A85251D38}"/>
              </a:ext>
            </a:extLst>
          </p:cNvPr>
          <p:cNvSpPr>
            <a:spLocks noGrp="1"/>
          </p:cNvSpPr>
          <p:nvPr>
            <p:ph type="title"/>
          </p:nvPr>
        </p:nvSpPr>
        <p:spPr>
          <a:xfrm>
            <a:off x="0" y="1"/>
            <a:ext cx="12192000" cy="931491"/>
          </a:xfrm>
        </p:spPr>
        <p:txBody>
          <a:bodyPr/>
          <a:lstStyle/>
          <a:p>
            <a:pPr algn="ctr"/>
            <a:r>
              <a:rPr lang="en-GB" dirty="0"/>
              <a:t>Interest during construction</a:t>
            </a:r>
          </a:p>
        </p:txBody>
      </p:sp>
      <p:sp>
        <p:nvSpPr>
          <p:cNvPr id="3" name="Content Placeholder 2">
            <a:extLst>
              <a:ext uri="{FF2B5EF4-FFF2-40B4-BE49-F238E27FC236}">
                <a16:creationId xmlns:a16="http://schemas.microsoft.com/office/drawing/2014/main" id="{5CCC0EC1-8F25-14F2-BAB6-B848D772BB39}"/>
              </a:ext>
            </a:extLst>
          </p:cNvPr>
          <p:cNvSpPr>
            <a:spLocks noGrp="1"/>
          </p:cNvSpPr>
          <p:nvPr>
            <p:ph idx="1"/>
          </p:nvPr>
        </p:nvSpPr>
        <p:spPr>
          <a:xfrm>
            <a:off x="0" y="931492"/>
            <a:ext cx="12192000" cy="5926507"/>
          </a:xfrm>
        </p:spPr>
        <p:txBody>
          <a:bodyPr/>
          <a:lstStyle/>
          <a:p>
            <a:r>
              <a:rPr lang="en-GB" dirty="0"/>
              <a:t>Quoted construction costs are almost always ‘overnight’ costs &amp; exclude interest incurred during construction</a:t>
            </a:r>
          </a:p>
          <a:p>
            <a:endParaRPr lang="en-GB" dirty="0"/>
          </a:p>
          <a:p>
            <a:r>
              <a:rPr lang="en-GB" dirty="0"/>
              <a:t>The longer the construction time &amp; the higher the interest rate, the more the cost of interest during construction</a:t>
            </a:r>
          </a:p>
          <a:p>
            <a:endParaRPr lang="en-GB" dirty="0"/>
          </a:p>
          <a:p>
            <a:r>
              <a:rPr lang="en-GB" dirty="0"/>
              <a:t>EDF estimated that interest during construction might be the same magnitude as overnight construction cost so total cost of Hinkley might </a:t>
            </a:r>
            <a:r>
              <a:rPr lang="en-GB"/>
              <a:t>be nearly £100bn</a:t>
            </a:r>
            <a:endParaRPr lang="en-GB" dirty="0"/>
          </a:p>
        </p:txBody>
      </p:sp>
    </p:spTree>
    <p:extLst>
      <p:ext uri="{BB962C8B-B14F-4D97-AF65-F5344CB8AC3E}">
        <p14:creationId xmlns:p14="http://schemas.microsoft.com/office/powerpoint/2010/main" val="3354743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a:t>Finance models: </a:t>
            </a:r>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499"/>
          </a:xfrm>
        </p:spPr>
        <p:txBody>
          <a:bodyPr>
            <a:normAutofit lnSpcReduction="10000"/>
          </a:bodyPr>
          <a:lstStyle/>
          <a:p>
            <a:r>
              <a:rPr lang="en-GB" dirty="0"/>
              <a:t>There are 2 basic current models for finance: Power Purchase Agreements (PPA) &amp; Regulated Asset Base (RAB). The </a:t>
            </a:r>
            <a:r>
              <a:rPr lang="en-GB" dirty="0" err="1"/>
              <a:t>CfD</a:t>
            </a:r>
            <a:r>
              <a:rPr lang="en-GB" dirty="0"/>
              <a:t> model is a type of PPA</a:t>
            </a:r>
          </a:p>
          <a:p>
            <a:endParaRPr lang="en-GB" dirty="0"/>
          </a:p>
          <a:p>
            <a:r>
              <a:rPr lang="en-GB" dirty="0"/>
              <a:t>Every contract has elements specific to the country. There is no standard model</a:t>
            </a:r>
          </a:p>
          <a:p>
            <a:endParaRPr lang="en-GB" dirty="0"/>
          </a:p>
          <a:p>
            <a:r>
              <a:rPr lang="en-GB" dirty="0"/>
              <a:t>Contracts have to be for a long-time or even life of plant</a:t>
            </a:r>
          </a:p>
          <a:p>
            <a:endParaRPr lang="en-GB" dirty="0"/>
          </a:p>
          <a:p>
            <a:r>
              <a:rPr lang="en-GB" dirty="0"/>
              <a:t>The terms for nuclear must be ‘take or pay’ so owners will be paid even if the reactor’s output cannot be used, e.g., if it is a windy, sunny summer day with plenty of solar &amp; wind power available</a:t>
            </a:r>
          </a:p>
          <a:p>
            <a:endParaRPr lang="en-GB" dirty="0"/>
          </a:p>
          <a:p>
            <a:r>
              <a:rPr lang="en-GB" dirty="0"/>
              <a:t>This will be increasingly important as inflexible renewables replace flexible fossil fuels. On windy sunny summer days, wholesale prices can already be negative in some European countries</a:t>
            </a:r>
          </a:p>
        </p:txBody>
      </p:sp>
    </p:spTree>
    <p:extLst>
      <p:ext uri="{BB962C8B-B14F-4D97-AF65-F5344CB8AC3E}">
        <p14:creationId xmlns:p14="http://schemas.microsoft.com/office/powerpoint/2010/main" val="40120459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3354</Words>
  <Application>Microsoft Office PowerPoint</Application>
  <PresentationFormat>Breitbild</PresentationFormat>
  <Paragraphs>181</Paragraphs>
  <Slides>21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21</vt:i4>
      </vt:variant>
    </vt:vector>
  </HeadingPairs>
  <TitlesOfParts>
    <vt:vector size="25" baseType="lpstr">
      <vt:lpstr>Arial</vt:lpstr>
      <vt:lpstr>Calibri</vt:lpstr>
      <vt:lpstr>Calibri Light</vt:lpstr>
      <vt:lpstr>Office Theme</vt:lpstr>
      <vt:lpstr>Methods of financing new nuclear reactors Steve Thomas  Webinar to understand CfD, RAB and PPA –  Many ways for taxpayers to finance new NPP September 13, 2024</vt:lpstr>
      <vt:lpstr>Why is nuclear power financially risky</vt:lpstr>
      <vt:lpstr>Why are nuclear projects financially risky: Market risk</vt:lpstr>
      <vt:lpstr>Why are nuclear projects financially risky: Technology risk</vt:lpstr>
      <vt:lpstr>How were existing NPPs financed in the past?</vt:lpstr>
      <vt:lpstr>What has changed since then?</vt:lpstr>
      <vt:lpstr>Reactor construction experience since 2000?</vt:lpstr>
      <vt:lpstr>Interest during construction</vt:lpstr>
      <vt:lpstr>Finance models: </vt:lpstr>
      <vt:lpstr>Power Purchase Agreements (PPAs)</vt:lpstr>
      <vt:lpstr>Contracts for Differences</vt:lpstr>
      <vt:lpstr>CfDs: Experience at Hinkley</vt:lpstr>
      <vt:lpstr>CfDs: Experience with Hinkley</vt:lpstr>
      <vt:lpstr>Regulated Asset Base (RAB) model</vt:lpstr>
      <vt:lpstr>Regulated Asset Base (RAB) model</vt:lpstr>
      <vt:lpstr>Regulated Asset Base (RAB) model</vt:lpstr>
      <vt:lpstr>Regulated Asset Base (RAB) model</vt:lpstr>
      <vt:lpstr>Regulated Asset Base: How is power bought &amp; sold?</vt:lpstr>
      <vt:lpstr>Experience with RAB</vt:lpstr>
      <vt:lpstr>Role of national government</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Hinkley Point C: An update</dc:title>
  <dc:creator>Prof. Stephen D. Thomas</dc:creator>
  <cp:lastModifiedBy>Gabriele Mraz</cp:lastModifiedBy>
  <cp:revision>92</cp:revision>
  <dcterms:created xsi:type="dcterms:W3CDTF">2018-04-06T08:30:26Z</dcterms:created>
  <dcterms:modified xsi:type="dcterms:W3CDTF">2024-09-12T13:51:37Z</dcterms:modified>
</cp:coreProperties>
</file>